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  <p:sldMasterId id="2147483689" r:id="rId3"/>
    <p:sldMasterId id="2147483697" r:id="rId4"/>
  </p:sldMasterIdLst>
  <p:notesMasterIdLst>
    <p:notesMasterId r:id="rId20"/>
  </p:notesMasterIdLst>
  <p:sldIdLst>
    <p:sldId id="305" r:id="rId5"/>
    <p:sldId id="306" r:id="rId6"/>
    <p:sldId id="311" r:id="rId7"/>
    <p:sldId id="314" r:id="rId8"/>
    <p:sldId id="312" r:id="rId9"/>
    <p:sldId id="315" r:id="rId10"/>
    <p:sldId id="317" r:id="rId11"/>
    <p:sldId id="316" r:id="rId12"/>
    <p:sldId id="319" r:id="rId13"/>
    <p:sldId id="326" r:id="rId14"/>
    <p:sldId id="320" r:id="rId15"/>
    <p:sldId id="328" r:id="rId16"/>
    <p:sldId id="323" r:id="rId17"/>
    <p:sldId id="329" r:id="rId18"/>
    <p:sldId id="30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A90"/>
    <a:srgbClr val="8FC74C"/>
    <a:srgbClr val="66A051"/>
    <a:srgbClr val="263C66"/>
    <a:srgbClr val="002B60"/>
    <a:srgbClr val="92D050"/>
    <a:srgbClr val="84BF41"/>
    <a:srgbClr val="95612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4"/>
    <p:restoredTop sz="97016"/>
  </p:normalViewPr>
  <p:slideViewPr>
    <p:cSldViewPr snapToGrid="0" snapToObjects="1">
      <p:cViewPr>
        <p:scale>
          <a:sx n="84" d="100"/>
          <a:sy n="84" d="100"/>
        </p:scale>
        <p:origin x="2408" y="2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2" d="100"/>
          <a:sy n="162" d="100"/>
        </p:scale>
        <p:origin x="44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nh, Quach Quoc (C&amp;C)" userId="5e2b889f-3ffc-4c1b-b7ff-9d7dc55b0ec0" providerId="ADAL" clId="{F06E1E0B-CA60-1F41-BFF5-F2AF55AF9D3F}"/>
    <pc:docChg chg="undo custSel modMainMaster">
      <pc:chgData name="Thanh, Quach Quoc (C&amp;C)" userId="5e2b889f-3ffc-4c1b-b7ff-9d7dc55b0ec0" providerId="ADAL" clId="{F06E1E0B-CA60-1F41-BFF5-F2AF55AF9D3F}" dt="2021-07-02T09:46:13.374" v="115" actId="478"/>
      <pc:docMkLst>
        <pc:docMk/>
      </pc:docMkLst>
      <pc:sldMasterChg chg="addSp delSp modSldLayout">
        <pc:chgData name="Thanh, Quach Quoc (C&amp;C)" userId="5e2b889f-3ffc-4c1b-b7ff-9d7dc55b0ec0" providerId="ADAL" clId="{F06E1E0B-CA60-1F41-BFF5-F2AF55AF9D3F}" dt="2021-07-02T09:46:13.374" v="115" actId="478"/>
        <pc:sldMasterMkLst>
          <pc:docMk/>
          <pc:sldMasterMk cId="1433001600" sldId="2147483648"/>
        </pc:sldMasterMkLst>
        <pc:spChg chg="add del">
          <ac:chgData name="Thanh, Quach Quoc (C&amp;C)" userId="5e2b889f-3ffc-4c1b-b7ff-9d7dc55b0ec0" providerId="ADAL" clId="{F06E1E0B-CA60-1F41-BFF5-F2AF55AF9D3F}" dt="2021-07-02T09:23:33.903" v="2" actId="478"/>
          <ac:spMkLst>
            <pc:docMk/>
            <pc:sldMasterMk cId="1433001600" sldId="2147483648"/>
            <ac:spMk id="2" creationId="{53763F2F-251E-A94F-9CF4-879AD6F1FBE9}"/>
          </ac:spMkLst>
        </pc:spChg>
        <pc:spChg chg="add del">
          <ac:chgData name="Thanh, Quach Quoc (C&amp;C)" userId="5e2b889f-3ffc-4c1b-b7ff-9d7dc55b0ec0" providerId="ADAL" clId="{F06E1E0B-CA60-1F41-BFF5-F2AF55AF9D3F}" dt="2021-07-02T09:23:33.903" v="2" actId="478"/>
          <ac:spMkLst>
            <pc:docMk/>
            <pc:sldMasterMk cId="1433001600" sldId="2147483648"/>
            <ac:spMk id="3" creationId="{5F1D8C55-A81C-F942-B619-15A82A1F247D}"/>
          </ac:spMkLst>
        </pc:spChg>
        <pc:spChg chg="add del">
          <ac:chgData name="Thanh, Quach Quoc (C&amp;C)" userId="5e2b889f-3ffc-4c1b-b7ff-9d7dc55b0ec0" providerId="ADAL" clId="{F06E1E0B-CA60-1F41-BFF5-F2AF55AF9D3F}" dt="2021-07-02T09:23:33.903" v="2" actId="478"/>
          <ac:spMkLst>
            <pc:docMk/>
            <pc:sldMasterMk cId="1433001600" sldId="2147483648"/>
            <ac:spMk id="4" creationId="{B865F624-999A-8842-B4EC-DD0A86ACE1A6}"/>
          </ac:spMkLst>
        </pc:spChg>
        <pc:spChg chg="add del">
          <ac:chgData name="Thanh, Quach Quoc (C&amp;C)" userId="5e2b889f-3ffc-4c1b-b7ff-9d7dc55b0ec0" providerId="ADAL" clId="{F06E1E0B-CA60-1F41-BFF5-F2AF55AF9D3F}" dt="2021-07-02T09:23:33.903" v="2" actId="478"/>
          <ac:spMkLst>
            <pc:docMk/>
            <pc:sldMasterMk cId="1433001600" sldId="2147483648"/>
            <ac:spMk id="5" creationId="{70AAF7B8-C101-FE45-A6AD-2F61A7498581}"/>
          </ac:spMkLst>
        </pc:spChg>
        <pc:spChg chg="add del">
          <ac:chgData name="Thanh, Quach Quoc (C&amp;C)" userId="5e2b889f-3ffc-4c1b-b7ff-9d7dc55b0ec0" providerId="ADAL" clId="{F06E1E0B-CA60-1F41-BFF5-F2AF55AF9D3F}" dt="2021-07-02T09:23:33.903" v="2" actId="478"/>
          <ac:spMkLst>
            <pc:docMk/>
            <pc:sldMasterMk cId="1433001600" sldId="2147483648"/>
            <ac:spMk id="6" creationId="{CF679444-9673-2F43-81BA-BBEA3F8CE6F9}"/>
          </ac:spMkLst>
        </pc:spChg>
        <pc:picChg chg="del">
          <ac:chgData name="Thanh, Quach Quoc (C&amp;C)" userId="5e2b889f-3ffc-4c1b-b7ff-9d7dc55b0ec0" providerId="ADAL" clId="{F06E1E0B-CA60-1F41-BFF5-F2AF55AF9D3F}" dt="2021-07-02T09:46:13.374" v="115" actId="478"/>
          <ac:picMkLst>
            <pc:docMk/>
            <pc:sldMasterMk cId="1433001600" sldId="2147483648"/>
            <ac:picMk id="7" creationId="{C38D30F0-56DE-684D-9267-7D0FACE6D468}"/>
          </ac:picMkLst>
        </pc:picChg>
        <pc:sldLayoutChg chg="addSp delSp modSp">
          <pc:chgData name="Thanh, Quach Quoc (C&amp;C)" userId="5e2b889f-3ffc-4c1b-b7ff-9d7dc55b0ec0" providerId="ADAL" clId="{F06E1E0B-CA60-1F41-BFF5-F2AF55AF9D3F}" dt="2021-07-02T09:44:36.613" v="112" actId="18331"/>
          <pc:sldLayoutMkLst>
            <pc:docMk/>
            <pc:sldMasterMk cId="1433001600" sldId="2147483648"/>
            <pc:sldLayoutMk cId="2312091002" sldId="2147483665"/>
          </pc:sldLayoutMkLst>
          <pc:picChg chg="del">
            <ac:chgData name="Thanh, Quach Quoc (C&amp;C)" userId="5e2b889f-3ffc-4c1b-b7ff-9d7dc55b0ec0" providerId="ADAL" clId="{F06E1E0B-CA60-1F41-BFF5-F2AF55AF9D3F}" dt="2021-07-02T09:35:27.519" v="59" actId="478"/>
            <ac:picMkLst>
              <pc:docMk/>
              <pc:sldMasterMk cId="1433001600" sldId="2147483648"/>
              <pc:sldLayoutMk cId="2312091002" sldId="2147483665"/>
              <ac:picMk id="3" creationId="{1708F8F3-1CC4-B049-8136-20AF1BBE173F}"/>
            </ac:picMkLst>
          </pc:picChg>
          <pc:picChg chg="add mod">
            <ac:chgData name="Thanh, Quach Quoc (C&amp;C)" userId="5e2b889f-3ffc-4c1b-b7ff-9d7dc55b0ec0" providerId="ADAL" clId="{F06E1E0B-CA60-1F41-BFF5-F2AF55AF9D3F}" dt="2021-07-02T09:44:36.613" v="112" actId="18331"/>
            <ac:picMkLst>
              <pc:docMk/>
              <pc:sldMasterMk cId="1433001600" sldId="2147483648"/>
              <pc:sldLayoutMk cId="2312091002" sldId="2147483665"/>
              <ac:picMk id="6" creationId="{CD7639A0-545A-4041-AFDC-A33DD399756F}"/>
            </ac:picMkLst>
          </pc:picChg>
        </pc:sldLayoutChg>
      </pc:sldMasterChg>
      <pc:sldMasterChg chg="addSp delSp modSp delSldLayout modSldLayout">
        <pc:chgData name="Thanh, Quach Quoc (C&amp;C)" userId="5e2b889f-3ffc-4c1b-b7ff-9d7dc55b0ec0" providerId="ADAL" clId="{F06E1E0B-CA60-1F41-BFF5-F2AF55AF9D3F}" dt="2021-07-02T09:44:43.843" v="113" actId="18331"/>
        <pc:sldMasterMkLst>
          <pc:docMk/>
          <pc:sldMasterMk cId="2470559590" sldId="2147483669"/>
        </pc:sldMasterMkLst>
        <pc:spChg chg="add del mod">
          <ac:chgData name="Thanh, Quach Quoc (C&amp;C)" userId="5e2b889f-3ffc-4c1b-b7ff-9d7dc55b0ec0" providerId="ADAL" clId="{F06E1E0B-CA60-1F41-BFF5-F2AF55AF9D3F}" dt="2021-07-02T09:23:48.878" v="4" actId="478"/>
          <ac:spMkLst>
            <pc:docMk/>
            <pc:sldMasterMk cId="2470559590" sldId="2147483669"/>
            <ac:spMk id="2" creationId="{5261BC01-F947-D34C-AF0A-FB1B6EAAD3FD}"/>
          </ac:spMkLst>
        </pc:spChg>
        <pc:spChg chg="add del mod">
          <ac:chgData name="Thanh, Quach Quoc (C&amp;C)" userId="5e2b889f-3ffc-4c1b-b7ff-9d7dc55b0ec0" providerId="ADAL" clId="{F06E1E0B-CA60-1F41-BFF5-F2AF55AF9D3F}" dt="2021-07-02T09:23:48.878" v="4" actId="478"/>
          <ac:spMkLst>
            <pc:docMk/>
            <pc:sldMasterMk cId="2470559590" sldId="2147483669"/>
            <ac:spMk id="3" creationId="{0678CC60-9E0F-264C-8198-A38E95E3F962}"/>
          </ac:spMkLst>
        </pc:spChg>
        <pc:spChg chg="add del mod">
          <ac:chgData name="Thanh, Quach Quoc (C&amp;C)" userId="5e2b889f-3ffc-4c1b-b7ff-9d7dc55b0ec0" providerId="ADAL" clId="{F06E1E0B-CA60-1F41-BFF5-F2AF55AF9D3F}" dt="2021-07-02T09:23:48.878" v="4" actId="478"/>
          <ac:spMkLst>
            <pc:docMk/>
            <pc:sldMasterMk cId="2470559590" sldId="2147483669"/>
            <ac:spMk id="4" creationId="{D3964AE7-3C2B-D54F-AE28-8540AE45C4D6}"/>
          </ac:spMkLst>
        </pc:spChg>
        <pc:spChg chg="add del mod">
          <ac:chgData name="Thanh, Quach Quoc (C&amp;C)" userId="5e2b889f-3ffc-4c1b-b7ff-9d7dc55b0ec0" providerId="ADAL" clId="{F06E1E0B-CA60-1F41-BFF5-F2AF55AF9D3F}" dt="2021-07-02T09:23:48.878" v="4" actId="478"/>
          <ac:spMkLst>
            <pc:docMk/>
            <pc:sldMasterMk cId="2470559590" sldId="2147483669"/>
            <ac:spMk id="5" creationId="{C7434D5A-381A-374C-8446-F9B07819D42A}"/>
          </ac:spMkLst>
        </pc:spChg>
        <pc:spChg chg="add del mod">
          <ac:chgData name="Thanh, Quach Quoc (C&amp;C)" userId="5e2b889f-3ffc-4c1b-b7ff-9d7dc55b0ec0" providerId="ADAL" clId="{F06E1E0B-CA60-1F41-BFF5-F2AF55AF9D3F}" dt="2021-07-02T09:23:48.878" v="4" actId="478"/>
          <ac:spMkLst>
            <pc:docMk/>
            <pc:sldMasterMk cId="2470559590" sldId="2147483669"/>
            <ac:spMk id="6" creationId="{DA7DEF26-9113-1849-9DD5-E5AAE4A3A368}"/>
          </ac:spMkLst>
        </pc:spChg>
        <pc:picChg chg="add del">
          <ac:chgData name="Thanh, Quach Quoc (C&amp;C)" userId="5e2b889f-3ffc-4c1b-b7ff-9d7dc55b0ec0" providerId="ADAL" clId="{F06E1E0B-CA60-1F41-BFF5-F2AF55AF9D3F}" dt="2021-07-02T09:24:21.014" v="17"/>
          <ac:picMkLst>
            <pc:docMk/>
            <pc:sldMasterMk cId="2470559590" sldId="2147483669"/>
            <ac:picMk id="7" creationId="{CBD7DA65-5233-3C45-85A9-5FC967FED9CD}"/>
          </ac:picMkLst>
        </pc:picChg>
        <pc:sldLayoutChg chg="delSp del">
          <pc:chgData name="Thanh, Quach Quoc (C&amp;C)" userId="5e2b889f-3ffc-4c1b-b7ff-9d7dc55b0ec0" providerId="ADAL" clId="{F06E1E0B-CA60-1F41-BFF5-F2AF55AF9D3F}" dt="2021-07-02T09:42:00.542" v="105" actId="2696"/>
          <pc:sldLayoutMkLst>
            <pc:docMk/>
            <pc:sldMasterMk cId="2470559590" sldId="2147483669"/>
            <pc:sldLayoutMk cId="2367265826" sldId="2147483670"/>
          </pc:sldLayoutMkLst>
          <pc:spChg chg="del">
            <ac:chgData name="Thanh, Quach Quoc (C&amp;C)" userId="5e2b889f-3ffc-4c1b-b7ff-9d7dc55b0ec0" providerId="ADAL" clId="{F06E1E0B-CA60-1F41-BFF5-F2AF55AF9D3F}" dt="2021-07-02T09:24:13.593" v="5" actId="478"/>
            <ac:spMkLst>
              <pc:docMk/>
              <pc:sldMasterMk cId="2470559590" sldId="2147483669"/>
              <pc:sldLayoutMk cId="2367265826" sldId="2147483670"/>
              <ac:spMk id="2" creationId="{77B72626-A7D1-054B-8020-86490B943007}"/>
            </ac:spMkLst>
          </pc:spChg>
          <pc:spChg chg="del">
            <ac:chgData name="Thanh, Quach Quoc (C&amp;C)" userId="5e2b889f-3ffc-4c1b-b7ff-9d7dc55b0ec0" providerId="ADAL" clId="{F06E1E0B-CA60-1F41-BFF5-F2AF55AF9D3F}" dt="2021-07-02T09:24:13.593" v="5" actId="478"/>
            <ac:spMkLst>
              <pc:docMk/>
              <pc:sldMasterMk cId="2470559590" sldId="2147483669"/>
              <pc:sldLayoutMk cId="2367265826" sldId="2147483670"/>
              <ac:spMk id="3" creationId="{DCB40286-2561-6243-B9B6-2ED09107B6CA}"/>
            </ac:spMkLst>
          </pc:spChg>
          <pc:spChg chg="del">
            <ac:chgData name="Thanh, Quach Quoc (C&amp;C)" userId="5e2b889f-3ffc-4c1b-b7ff-9d7dc55b0ec0" providerId="ADAL" clId="{F06E1E0B-CA60-1F41-BFF5-F2AF55AF9D3F}" dt="2021-07-02T09:24:13.593" v="5" actId="478"/>
            <ac:spMkLst>
              <pc:docMk/>
              <pc:sldMasterMk cId="2470559590" sldId="2147483669"/>
              <pc:sldLayoutMk cId="2367265826" sldId="2147483670"/>
              <ac:spMk id="4" creationId="{DB8841C1-0058-5F49-867E-666E754230DD}"/>
            </ac:spMkLst>
          </pc:spChg>
          <pc:spChg chg="del">
            <ac:chgData name="Thanh, Quach Quoc (C&amp;C)" userId="5e2b889f-3ffc-4c1b-b7ff-9d7dc55b0ec0" providerId="ADAL" clId="{F06E1E0B-CA60-1F41-BFF5-F2AF55AF9D3F}" dt="2021-07-02T09:24:13.593" v="5" actId="478"/>
            <ac:spMkLst>
              <pc:docMk/>
              <pc:sldMasterMk cId="2470559590" sldId="2147483669"/>
              <pc:sldLayoutMk cId="2367265826" sldId="2147483670"/>
              <ac:spMk id="5" creationId="{2C939C57-C571-1247-9D8E-46773B84108F}"/>
            </ac:spMkLst>
          </pc:spChg>
          <pc:spChg chg="del">
            <ac:chgData name="Thanh, Quach Quoc (C&amp;C)" userId="5e2b889f-3ffc-4c1b-b7ff-9d7dc55b0ec0" providerId="ADAL" clId="{F06E1E0B-CA60-1F41-BFF5-F2AF55AF9D3F}" dt="2021-07-02T09:24:13.593" v="5" actId="478"/>
            <ac:spMkLst>
              <pc:docMk/>
              <pc:sldMasterMk cId="2470559590" sldId="2147483669"/>
              <pc:sldLayoutMk cId="2367265826" sldId="2147483670"/>
              <ac:spMk id="6" creationId="{C140C534-DD13-734F-95FD-7EE07E510C7E}"/>
            </ac:spMkLst>
          </pc:spChg>
        </pc:sldLayoutChg>
        <pc:sldLayoutChg chg="addSp delSp modSp">
          <pc:chgData name="Thanh, Quach Quoc (C&amp;C)" userId="5e2b889f-3ffc-4c1b-b7ff-9d7dc55b0ec0" providerId="ADAL" clId="{F06E1E0B-CA60-1F41-BFF5-F2AF55AF9D3F}" dt="2021-07-02T09:43:24.243" v="106" actId="18331"/>
          <pc:sldLayoutMkLst>
            <pc:docMk/>
            <pc:sldMasterMk cId="2470559590" sldId="2147483669"/>
            <pc:sldLayoutMk cId="1628379392" sldId="2147483671"/>
          </pc:sldLayoutMkLst>
          <pc:picChg chg="del">
            <ac:chgData name="Thanh, Quach Quoc (C&amp;C)" userId="5e2b889f-3ffc-4c1b-b7ff-9d7dc55b0ec0" providerId="ADAL" clId="{F06E1E0B-CA60-1F41-BFF5-F2AF55AF9D3F}" dt="2021-07-02T09:25:10.942" v="18" actId="478"/>
            <ac:picMkLst>
              <pc:docMk/>
              <pc:sldMasterMk cId="2470559590" sldId="2147483669"/>
              <pc:sldLayoutMk cId="1628379392" sldId="2147483671"/>
              <ac:picMk id="6" creationId="{D861F9FD-5D86-A641-879A-663EB0F46F9B}"/>
            </ac:picMkLst>
          </pc:picChg>
          <pc:picChg chg="add mod">
            <ac:chgData name="Thanh, Quach Quoc (C&amp;C)" userId="5e2b889f-3ffc-4c1b-b7ff-9d7dc55b0ec0" providerId="ADAL" clId="{F06E1E0B-CA60-1F41-BFF5-F2AF55AF9D3F}" dt="2021-07-02T09:43:24.243" v="106" actId="18331"/>
            <ac:picMkLst>
              <pc:docMk/>
              <pc:sldMasterMk cId="2470559590" sldId="2147483669"/>
              <pc:sldLayoutMk cId="1628379392" sldId="2147483671"/>
              <ac:picMk id="7" creationId="{E38882E3-5405-A74B-A34F-174FBD4B4919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875" v="6" actId="2696"/>
          <pc:sldLayoutMkLst>
            <pc:docMk/>
            <pc:sldMasterMk cId="2470559590" sldId="2147483669"/>
            <pc:sldLayoutMk cId="3961379076" sldId="2147483671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43:34.672" v="107" actId="18331"/>
          <pc:sldLayoutMkLst>
            <pc:docMk/>
            <pc:sldMasterMk cId="2470559590" sldId="2147483669"/>
            <pc:sldLayoutMk cId="3295910114" sldId="2147483672"/>
          </pc:sldLayoutMkLst>
          <pc:picChg chg="add mod">
            <ac:chgData name="Thanh, Quach Quoc (C&amp;C)" userId="5e2b889f-3ffc-4c1b-b7ff-9d7dc55b0ec0" providerId="ADAL" clId="{F06E1E0B-CA60-1F41-BFF5-F2AF55AF9D3F}" dt="2021-07-02T09:43:34.672" v="107" actId="18331"/>
            <ac:picMkLst>
              <pc:docMk/>
              <pc:sldMasterMk cId="2470559590" sldId="2147483669"/>
              <pc:sldLayoutMk cId="3295910114" sldId="2147483672"/>
              <ac:picMk id="6" creationId="{A7129ADA-BBB9-3945-A36B-3FC7AE355004}"/>
            </ac:picMkLst>
          </pc:picChg>
          <pc:picChg chg="del">
            <ac:chgData name="Thanh, Quach Quoc (C&amp;C)" userId="5e2b889f-3ffc-4c1b-b7ff-9d7dc55b0ec0" providerId="ADAL" clId="{F06E1E0B-CA60-1F41-BFF5-F2AF55AF9D3F}" dt="2021-07-02T09:25:27.164" v="21" actId="478"/>
            <ac:picMkLst>
              <pc:docMk/>
              <pc:sldMasterMk cId="2470559590" sldId="2147483669"/>
              <pc:sldLayoutMk cId="3295910114" sldId="2147483672"/>
              <ac:picMk id="7" creationId="{E38882E3-5405-A74B-A34F-174FBD4B4919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880" v="7" actId="2696"/>
          <pc:sldLayoutMkLst>
            <pc:docMk/>
            <pc:sldMasterMk cId="2470559590" sldId="2147483669"/>
            <pc:sldLayoutMk cId="3905147157" sldId="2147483672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24:15.890" v="8" actId="2696"/>
          <pc:sldLayoutMkLst>
            <pc:docMk/>
            <pc:sldMasterMk cId="2470559590" sldId="2147483669"/>
            <pc:sldLayoutMk cId="382352797" sldId="2147483673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25:49.705" v="28" actId="167"/>
          <pc:sldLayoutMkLst>
            <pc:docMk/>
            <pc:sldMasterMk cId="2470559590" sldId="2147483669"/>
            <pc:sldLayoutMk cId="814331071" sldId="2147483673"/>
          </pc:sldLayoutMkLst>
          <pc:picChg chg="del">
            <ac:chgData name="Thanh, Quach Quoc (C&amp;C)" userId="5e2b889f-3ffc-4c1b-b7ff-9d7dc55b0ec0" providerId="ADAL" clId="{F06E1E0B-CA60-1F41-BFF5-F2AF55AF9D3F}" dt="2021-07-02T09:25:45.976" v="26" actId="478"/>
            <ac:picMkLst>
              <pc:docMk/>
              <pc:sldMasterMk cId="2470559590" sldId="2147483669"/>
              <pc:sldLayoutMk cId="814331071" sldId="2147483673"/>
              <ac:picMk id="6" creationId="{A7129ADA-BBB9-3945-A36B-3FC7AE355004}"/>
            </ac:picMkLst>
          </pc:picChg>
          <pc:picChg chg="add mod">
            <ac:chgData name="Thanh, Quach Quoc (C&amp;C)" userId="5e2b889f-3ffc-4c1b-b7ff-9d7dc55b0ec0" providerId="ADAL" clId="{F06E1E0B-CA60-1F41-BFF5-F2AF55AF9D3F}" dt="2021-07-02T09:25:49.705" v="28" actId="167"/>
            <ac:picMkLst>
              <pc:docMk/>
              <pc:sldMasterMk cId="2470559590" sldId="2147483669"/>
              <pc:sldLayoutMk cId="814331071" sldId="2147483673"/>
              <ac:picMk id="7" creationId="{693F73EE-D07D-7D46-B60C-C7F54C40D770}"/>
            </ac:picMkLst>
          </pc:picChg>
        </pc:sldLayoutChg>
        <pc:sldLayoutChg chg="addSp delSp modSp">
          <pc:chgData name="Thanh, Quach Quoc (C&amp;C)" userId="5e2b889f-3ffc-4c1b-b7ff-9d7dc55b0ec0" providerId="ADAL" clId="{F06E1E0B-CA60-1F41-BFF5-F2AF55AF9D3F}" dt="2021-07-02T09:26:02.618" v="31" actId="167"/>
          <pc:sldLayoutMkLst>
            <pc:docMk/>
            <pc:sldMasterMk cId="2470559590" sldId="2147483669"/>
            <pc:sldLayoutMk cId="445620787" sldId="2147483674"/>
          </pc:sldLayoutMkLst>
          <pc:picChg chg="add mod">
            <ac:chgData name="Thanh, Quach Quoc (C&amp;C)" userId="5e2b889f-3ffc-4c1b-b7ff-9d7dc55b0ec0" providerId="ADAL" clId="{F06E1E0B-CA60-1F41-BFF5-F2AF55AF9D3F}" dt="2021-07-02T09:26:02.618" v="31" actId="167"/>
            <ac:picMkLst>
              <pc:docMk/>
              <pc:sldMasterMk cId="2470559590" sldId="2147483669"/>
              <pc:sldLayoutMk cId="445620787" sldId="2147483674"/>
              <ac:picMk id="6" creationId="{7244746E-1088-884B-8D02-9E5C106B308F}"/>
            </ac:picMkLst>
          </pc:picChg>
          <pc:picChg chg="del">
            <ac:chgData name="Thanh, Quach Quoc (C&amp;C)" userId="5e2b889f-3ffc-4c1b-b7ff-9d7dc55b0ec0" providerId="ADAL" clId="{F06E1E0B-CA60-1F41-BFF5-F2AF55AF9D3F}" dt="2021-07-02T09:25:58.665" v="29" actId="478"/>
            <ac:picMkLst>
              <pc:docMk/>
              <pc:sldMasterMk cId="2470559590" sldId="2147483669"/>
              <pc:sldLayoutMk cId="445620787" sldId="2147483674"/>
              <ac:picMk id="7" creationId="{693F73EE-D07D-7D46-B60C-C7F54C40D770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902" v="9" actId="2696"/>
          <pc:sldLayoutMkLst>
            <pc:docMk/>
            <pc:sldMasterMk cId="2470559590" sldId="2147483669"/>
            <pc:sldLayoutMk cId="1990122098" sldId="2147483674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26:19.641" v="35" actId="167"/>
          <pc:sldLayoutMkLst>
            <pc:docMk/>
            <pc:sldMasterMk cId="2470559590" sldId="2147483669"/>
            <pc:sldLayoutMk cId="1490812991" sldId="2147483675"/>
          </pc:sldLayoutMkLst>
          <pc:picChg chg="del">
            <ac:chgData name="Thanh, Quach Quoc (C&amp;C)" userId="5e2b889f-3ffc-4c1b-b7ff-9d7dc55b0ec0" providerId="ADAL" clId="{F06E1E0B-CA60-1F41-BFF5-F2AF55AF9D3F}" dt="2021-07-02T09:26:10.252" v="32" actId="478"/>
            <ac:picMkLst>
              <pc:docMk/>
              <pc:sldMasterMk cId="2470559590" sldId="2147483669"/>
              <pc:sldLayoutMk cId="1490812991" sldId="2147483675"/>
              <ac:picMk id="6" creationId="{7244746E-1088-884B-8D02-9E5C106B308F}"/>
            </ac:picMkLst>
          </pc:picChg>
          <pc:picChg chg="add mod">
            <ac:chgData name="Thanh, Quach Quoc (C&amp;C)" userId="5e2b889f-3ffc-4c1b-b7ff-9d7dc55b0ec0" providerId="ADAL" clId="{F06E1E0B-CA60-1F41-BFF5-F2AF55AF9D3F}" dt="2021-07-02T09:26:19.641" v="35" actId="167"/>
            <ac:picMkLst>
              <pc:docMk/>
              <pc:sldMasterMk cId="2470559590" sldId="2147483669"/>
              <pc:sldLayoutMk cId="1490812991" sldId="2147483675"/>
              <ac:picMk id="7" creationId="{09784D8C-81AB-7E4D-A237-CEDAD6512B88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906" v="10" actId="2696"/>
          <pc:sldLayoutMkLst>
            <pc:docMk/>
            <pc:sldMasterMk cId="2470559590" sldId="2147483669"/>
            <pc:sldLayoutMk cId="3315296319" sldId="2147483675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26:33.825" v="37" actId="167"/>
          <pc:sldLayoutMkLst>
            <pc:docMk/>
            <pc:sldMasterMk cId="2470559590" sldId="2147483669"/>
            <pc:sldLayoutMk cId="1573671565" sldId="2147483676"/>
          </pc:sldLayoutMkLst>
          <pc:picChg chg="del">
            <ac:chgData name="Thanh, Quach Quoc (C&amp;C)" userId="5e2b889f-3ffc-4c1b-b7ff-9d7dc55b0ec0" providerId="ADAL" clId="{F06E1E0B-CA60-1F41-BFF5-F2AF55AF9D3F}" dt="2021-07-02T09:26:11.503" v="33" actId="478"/>
            <ac:picMkLst>
              <pc:docMk/>
              <pc:sldMasterMk cId="2470559590" sldId="2147483669"/>
              <pc:sldLayoutMk cId="1573671565" sldId="2147483676"/>
              <ac:picMk id="6" creationId="{7244746E-1088-884B-8D02-9E5C106B308F}"/>
            </ac:picMkLst>
          </pc:picChg>
          <pc:picChg chg="add mod">
            <ac:chgData name="Thanh, Quach Quoc (C&amp;C)" userId="5e2b889f-3ffc-4c1b-b7ff-9d7dc55b0ec0" providerId="ADAL" clId="{F06E1E0B-CA60-1F41-BFF5-F2AF55AF9D3F}" dt="2021-07-02T09:26:33.825" v="37" actId="167"/>
            <ac:picMkLst>
              <pc:docMk/>
              <pc:sldMasterMk cId="2470559590" sldId="2147483669"/>
              <pc:sldLayoutMk cId="1573671565" sldId="2147483676"/>
              <ac:picMk id="7" creationId="{43D82427-948A-3E4D-9BB8-83DFDC583108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909" v="11" actId="2696"/>
          <pc:sldLayoutMkLst>
            <pc:docMk/>
            <pc:sldMasterMk cId="2470559590" sldId="2147483669"/>
            <pc:sldLayoutMk cId="2196483039" sldId="2147483676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24:15.917" v="12" actId="2696"/>
          <pc:sldLayoutMkLst>
            <pc:docMk/>
            <pc:sldMasterMk cId="2470559590" sldId="2147483669"/>
            <pc:sldLayoutMk cId="1909517019" sldId="2147483677"/>
          </pc:sldLayoutMkLst>
        </pc:sldLayoutChg>
        <pc:sldLayoutChg chg="addSp modSp">
          <pc:chgData name="Thanh, Quach Quoc (C&amp;C)" userId="5e2b889f-3ffc-4c1b-b7ff-9d7dc55b0ec0" providerId="ADAL" clId="{F06E1E0B-CA60-1F41-BFF5-F2AF55AF9D3F}" dt="2021-07-02T09:26:43.591" v="39" actId="167"/>
          <pc:sldLayoutMkLst>
            <pc:docMk/>
            <pc:sldMasterMk cId="2470559590" sldId="2147483669"/>
            <pc:sldLayoutMk cId="4026673738" sldId="2147483677"/>
          </pc:sldLayoutMkLst>
          <pc:picChg chg="add mod">
            <ac:chgData name="Thanh, Quach Quoc (C&amp;C)" userId="5e2b889f-3ffc-4c1b-b7ff-9d7dc55b0ec0" providerId="ADAL" clId="{F06E1E0B-CA60-1F41-BFF5-F2AF55AF9D3F}" dt="2021-07-02T09:26:43.591" v="39" actId="167"/>
            <ac:picMkLst>
              <pc:docMk/>
              <pc:sldMasterMk cId="2470559590" sldId="2147483669"/>
              <pc:sldLayoutMk cId="4026673738" sldId="2147483677"/>
              <ac:picMk id="6" creationId="{7F99526F-97A9-D14B-915A-8620A8AF9000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922" v="13" actId="2696"/>
          <pc:sldLayoutMkLst>
            <pc:docMk/>
            <pc:sldMasterMk cId="2470559590" sldId="2147483669"/>
            <pc:sldLayoutMk cId="478521235" sldId="2147483678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30:34.996" v="42" actId="167"/>
          <pc:sldLayoutMkLst>
            <pc:docMk/>
            <pc:sldMasterMk cId="2470559590" sldId="2147483669"/>
            <pc:sldLayoutMk cId="949024022" sldId="2147483678"/>
          </pc:sldLayoutMkLst>
          <pc:picChg chg="del">
            <ac:chgData name="Thanh, Quach Quoc (C&amp;C)" userId="5e2b889f-3ffc-4c1b-b7ff-9d7dc55b0ec0" providerId="ADAL" clId="{F06E1E0B-CA60-1F41-BFF5-F2AF55AF9D3F}" dt="2021-07-02T09:30:23.376" v="40" actId="478"/>
            <ac:picMkLst>
              <pc:docMk/>
              <pc:sldMasterMk cId="2470559590" sldId="2147483669"/>
              <pc:sldLayoutMk cId="949024022" sldId="2147483678"/>
              <ac:picMk id="6" creationId="{7F99526F-97A9-D14B-915A-8620A8AF9000}"/>
            </ac:picMkLst>
          </pc:picChg>
          <pc:picChg chg="add mod">
            <ac:chgData name="Thanh, Quach Quoc (C&amp;C)" userId="5e2b889f-3ffc-4c1b-b7ff-9d7dc55b0ec0" providerId="ADAL" clId="{F06E1E0B-CA60-1F41-BFF5-F2AF55AF9D3F}" dt="2021-07-02T09:30:34.996" v="42" actId="167"/>
            <ac:picMkLst>
              <pc:docMk/>
              <pc:sldMasterMk cId="2470559590" sldId="2147483669"/>
              <pc:sldLayoutMk cId="949024022" sldId="2147483678"/>
              <ac:picMk id="7" creationId="{5C7559D7-A655-8E47-B9A8-65604CF4406A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929" v="14" actId="2696"/>
          <pc:sldLayoutMkLst>
            <pc:docMk/>
            <pc:sldMasterMk cId="2470559590" sldId="2147483669"/>
            <pc:sldLayoutMk cId="2874411791" sldId="2147483679"/>
          </pc:sldLayoutMkLst>
        </pc:sldLayoutChg>
        <pc:sldLayoutChg chg="addSp modSp">
          <pc:chgData name="Thanh, Quach Quoc (C&amp;C)" userId="5e2b889f-3ffc-4c1b-b7ff-9d7dc55b0ec0" providerId="ADAL" clId="{F06E1E0B-CA60-1F41-BFF5-F2AF55AF9D3F}" dt="2021-07-02T09:44:05.633" v="108" actId="18331"/>
          <pc:sldLayoutMkLst>
            <pc:docMk/>
            <pc:sldMasterMk cId="2470559590" sldId="2147483669"/>
            <pc:sldLayoutMk cId="3857424107" sldId="2147483679"/>
          </pc:sldLayoutMkLst>
          <pc:picChg chg="add mod">
            <ac:chgData name="Thanh, Quach Quoc (C&amp;C)" userId="5e2b889f-3ffc-4c1b-b7ff-9d7dc55b0ec0" providerId="ADAL" clId="{F06E1E0B-CA60-1F41-BFF5-F2AF55AF9D3F}" dt="2021-07-02T09:44:05.633" v="108" actId="18331"/>
            <ac:picMkLst>
              <pc:docMk/>
              <pc:sldMasterMk cId="2470559590" sldId="2147483669"/>
              <pc:sldLayoutMk cId="3857424107" sldId="2147483679"/>
              <ac:picMk id="6" creationId="{FADF710E-93DE-394E-B0C1-B7F86B74764B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24:15.936" v="15" actId="2696"/>
          <pc:sldLayoutMkLst>
            <pc:docMk/>
            <pc:sldMasterMk cId="2470559590" sldId="2147483669"/>
            <pc:sldLayoutMk cId="446096373" sldId="2147483680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44:09.829" v="109" actId="18331"/>
          <pc:sldLayoutMkLst>
            <pc:docMk/>
            <pc:sldMasterMk cId="2470559590" sldId="2147483669"/>
            <pc:sldLayoutMk cId="1304753088" sldId="2147483680"/>
          </pc:sldLayoutMkLst>
          <pc:picChg chg="del">
            <ac:chgData name="Thanh, Quach Quoc (C&amp;C)" userId="5e2b889f-3ffc-4c1b-b7ff-9d7dc55b0ec0" providerId="ADAL" clId="{F06E1E0B-CA60-1F41-BFF5-F2AF55AF9D3F}" dt="2021-07-02T09:30:58.296" v="46" actId="478"/>
            <ac:picMkLst>
              <pc:docMk/>
              <pc:sldMasterMk cId="2470559590" sldId="2147483669"/>
              <pc:sldLayoutMk cId="1304753088" sldId="2147483680"/>
              <ac:picMk id="6" creationId="{FADF710E-93DE-394E-B0C1-B7F86B74764B}"/>
            </ac:picMkLst>
          </pc:picChg>
          <pc:picChg chg="add mod">
            <ac:chgData name="Thanh, Quach Quoc (C&amp;C)" userId="5e2b889f-3ffc-4c1b-b7ff-9d7dc55b0ec0" providerId="ADAL" clId="{F06E1E0B-CA60-1F41-BFF5-F2AF55AF9D3F}" dt="2021-07-02T09:44:09.829" v="109" actId="18331"/>
            <ac:picMkLst>
              <pc:docMk/>
              <pc:sldMasterMk cId="2470559590" sldId="2147483669"/>
              <pc:sldLayoutMk cId="1304753088" sldId="2147483680"/>
              <ac:picMk id="7" creationId="{286EC9C5-28C0-004B-B16F-211014E78B79}"/>
            </ac:picMkLst>
          </pc:picChg>
        </pc:sldLayoutChg>
        <pc:sldLayoutChg chg="addSp delSp modSp">
          <pc:chgData name="Thanh, Quach Quoc (C&amp;C)" userId="5e2b889f-3ffc-4c1b-b7ff-9d7dc55b0ec0" providerId="ADAL" clId="{F06E1E0B-CA60-1F41-BFF5-F2AF55AF9D3F}" dt="2021-07-02T09:31:17.898" v="50" actId="167"/>
          <pc:sldLayoutMkLst>
            <pc:docMk/>
            <pc:sldMasterMk cId="2470559590" sldId="2147483669"/>
            <pc:sldLayoutMk cId="3538214495" sldId="2147483681"/>
          </pc:sldLayoutMkLst>
          <pc:picChg chg="del">
            <ac:chgData name="Thanh, Quach Quoc (C&amp;C)" userId="5e2b889f-3ffc-4c1b-b7ff-9d7dc55b0ec0" providerId="ADAL" clId="{F06E1E0B-CA60-1F41-BFF5-F2AF55AF9D3F}" dt="2021-07-02T09:30:56.822" v="45" actId="478"/>
            <ac:picMkLst>
              <pc:docMk/>
              <pc:sldMasterMk cId="2470559590" sldId="2147483669"/>
              <pc:sldLayoutMk cId="3538214495" sldId="2147483681"/>
              <ac:picMk id="6" creationId="{FADF710E-93DE-394E-B0C1-B7F86B74764B}"/>
            </ac:picMkLst>
          </pc:picChg>
          <pc:picChg chg="add mod">
            <ac:chgData name="Thanh, Quach Quoc (C&amp;C)" userId="5e2b889f-3ffc-4c1b-b7ff-9d7dc55b0ec0" providerId="ADAL" clId="{F06E1E0B-CA60-1F41-BFF5-F2AF55AF9D3F}" dt="2021-07-02T09:31:17.898" v="50" actId="167"/>
            <ac:picMkLst>
              <pc:docMk/>
              <pc:sldMasterMk cId="2470559590" sldId="2147483669"/>
              <pc:sldLayoutMk cId="3538214495" sldId="2147483681"/>
              <ac:picMk id="7" creationId="{602B1735-1248-AD4A-8AC6-19913145B6B9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31:25.696" v="52" actId="167"/>
          <pc:sldLayoutMkLst>
            <pc:docMk/>
            <pc:sldMasterMk cId="2470559590" sldId="2147483669"/>
            <pc:sldLayoutMk cId="3018779425" sldId="2147483682"/>
          </pc:sldLayoutMkLst>
          <pc:picChg chg="add mod">
            <ac:chgData name="Thanh, Quach Quoc (C&amp;C)" userId="5e2b889f-3ffc-4c1b-b7ff-9d7dc55b0ec0" providerId="ADAL" clId="{F06E1E0B-CA60-1F41-BFF5-F2AF55AF9D3F}" dt="2021-07-02T09:31:25.696" v="52" actId="167"/>
            <ac:picMkLst>
              <pc:docMk/>
              <pc:sldMasterMk cId="2470559590" sldId="2147483669"/>
              <pc:sldLayoutMk cId="3018779425" sldId="2147483682"/>
              <ac:picMk id="6" creationId="{10878FE7-BCC1-5840-A91C-C7C6AE3E5B9A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44:21.360" v="110" actId="18331"/>
          <pc:sldLayoutMkLst>
            <pc:docMk/>
            <pc:sldMasterMk cId="2470559590" sldId="2147483669"/>
            <pc:sldLayoutMk cId="700399168" sldId="2147483683"/>
          </pc:sldLayoutMkLst>
          <pc:picChg chg="add mod">
            <ac:chgData name="Thanh, Quach Quoc (C&amp;C)" userId="5e2b889f-3ffc-4c1b-b7ff-9d7dc55b0ec0" providerId="ADAL" clId="{F06E1E0B-CA60-1F41-BFF5-F2AF55AF9D3F}" dt="2021-07-02T09:44:21.360" v="110" actId="18331"/>
            <ac:picMkLst>
              <pc:docMk/>
              <pc:sldMasterMk cId="2470559590" sldId="2147483669"/>
              <pc:sldLayoutMk cId="700399168" sldId="2147483683"/>
              <ac:picMk id="6" creationId="{023906A5-2C27-AF46-878C-113949A6B552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32:02.773" v="58" actId="167"/>
          <pc:sldLayoutMkLst>
            <pc:docMk/>
            <pc:sldMasterMk cId="2470559590" sldId="2147483669"/>
            <pc:sldLayoutMk cId="3380293314" sldId="2147483684"/>
          </pc:sldLayoutMkLst>
          <pc:picChg chg="add mod">
            <ac:chgData name="Thanh, Quach Quoc (C&amp;C)" userId="5e2b889f-3ffc-4c1b-b7ff-9d7dc55b0ec0" providerId="ADAL" clId="{F06E1E0B-CA60-1F41-BFF5-F2AF55AF9D3F}" dt="2021-07-02T09:32:02.773" v="58" actId="167"/>
            <ac:picMkLst>
              <pc:docMk/>
              <pc:sldMasterMk cId="2470559590" sldId="2147483669"/>
              <pc:sldLayoutMk cId="3380293314" sldId="2147483684"/>
              <ac:picMk id="6" creationId="{874D9FEE-37B2-D843-8334-C04E005351D6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44:25.349" v="111" actId="18331"/>
          <pc:sldLayoutMkLst>
            <pc:docMk/>
            <pc:sldMasterMk cId="2470559590" sldId="2147483669"/>
            <pc:sldLayoutMk cId="560107545" sldId="2147483685"/>
          </pc:sldLayoutMkLst>
          <pc:picChg chg="add mod">
            <ac:chgData name="Thanh, Quach Quoc (C&amp;C)" userId="5e2b889f-3ffc-4c1b-b7ff-9d7dc55b0ec0" providerId="ADAL" clId="{F06E1E0B-CA60-1F41-BFF5-F2AF55AF9D3F}" dt="2021-07-02T09:44:25.349" v="111" actId="18331"/>
            <ac:picMkLst>
              <pc:docMk/>
              <pc:sldMasterMk cId="2470559590" sldId="2147483669"/>
              <pc:sldLayoutMk cId="560107545" sldId="2147483685"/>
              <ac:picMk id="6" creationId="{8DDF8B01-5E75-0C4B-92D6-DBF9FC7F9EDA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37:48.992" v="75" actId="167"/>
          <pc:sldLayoutMkLst>
            <pc:docMk/>
            <pc:sldMasterMk cId="2470559590" sldId="2147483669"/>
            <pc:sldLayoutMk cId="3518089450" sldId="2147483687"/>
          </pc:sldLayoutMkLst>
          <pc:picChg chg="add mod">
            <ac:chgData name="Thanh, Quach Quoc (C&amp;C)" userId="5e2b889f-3ffc-4c1b-b7ff-9d7dc55b0ec0" providerId="ADAL" clId="{F06E1E0B-CA60-1F41-BFF5-F2AF55AF9D3F}" dt="2021-07-02T09:37:48.992" v="75" actId="167"/>
            <ac:picMkLst>
              <pc:docMk/>
              <pc:sldMasterMk cId="2470559590" sldId="2147483669"/>
              <pc:sldLayoutMk cId="3518089450" sldId="2147483687"/>
              <ac:picMk id="6" creationId="{F002E684-1BEE-EC4C-BF67-790C5577D484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44:43.843" v="113" actId="18331"/>
          <pc:sldLayoutMkLst>
            <pc:docMk/>
            <pc:sldMasterMk cId="2470559590" sldId="2147483669"/>
            <pc:sldLayoutMk cId="3669226607" sldId="2147483688"/>
          </pc:sldLayoutMkLst>
          <pc:picChg chg="add mod">
            <ac:chgData name="Thanh, Quach Quoc (C&amp;C)" userId="5e2b889f-3ffc-4c1b-b7ff-9d7dc55b0ec0" providerId="ADAL" clId="{F06E1E0B-CA60-1F41-BFF5-F2AF55AF9D3F}" dt="2021-07-02T09:44:43.843" v="113" actId="18331"/>
            <ac:picMkLst>
              <pc:docMk/>
              <pc:sldMasterMk cId="2470559590" sldId="2147483669"/>
              <pc:sldLayoutMk cId="3669226607" sldId="2147483688"/>
              <ac:picMk id="6" creationId="{A41ACC63-EEE6-074C-A94E-579AAE3D2802}"/>
            </ac:picMkLst>
          </pc:picChg>
        </pc:sldLayoutChg>
      </pc:sldMasterChg>
      <pc:sldMasterChg chg="addSp delSp modSp delSldLayout modSldLayout">
        <pc:chgData name="Thanh, Quach Quoc (C&amp;C)" userId="5e2b889f-3ffc-4c1b-b7ff-9d7dc55b0ec0" providerId="ADAL" clId="{F06E1E0B-CA60-1F41-BFF5-F2AF55AF9D3F}" dt="2021-07-02T09:45:13.536" v="114" actId="18331"/>
        <pc:sldMasterMkLst>
          <pc:docMk/>
          <pc:sldMasterMk cId="2887993406" sldId="2147483689"/>
        </pc:sldMasterMkLst>
        <pc:spChg chg="add del mod">
          <ac:chgData name="Thanh, Quach Quoc (C&amp;C)" userId="5e2b889f-3ffc-4c1b-b7ff-9d7dc55b0ec0" providerId="ADAL" clId="{F06E1E0B-CA60-1F41-BFF5-F2AF55AF9D3F}" dt="2021-07-02T09:36:29.587" v="61" actId="478"/>
          <ac:spMkLst>
            <pc:docMk/>
            <pc:sldMasterMk cId="2887993406" sldId="2147483689"/>
            <ac:spMk id="2" creationId="{7EF20323-C938-1C4E-B3F3-37231A09E2E7}"/>
          </ac:spMkLst>
        </pc:spChg>
        <pc:spChg chg="add del mod">
          <ac:chgData name="Thanh, Quach Quoc (C&amp;C)" userId="5e2b889f-3ffc-4c1b-b7ff-9d7dc55b0ec0" providerId="ADAL" clId="{F06E1E0B-CA60-1F41-BFF5-F2AF55AF9D3F}" dt="2021-07-02T09:36:29.587" v="61" actId="478"/>
          <ac:spMkLst>
            <pc:docMk/>
            <pc:sldMasterMk cId="2887993406" sldId="2147483689"/>
            <ac:spMk id="3" creationId="{DC2C9E05-1D97-4B4B-A5BA-284EB3F11707}"/>
          </ac:spMkLst>
        </pc:spChg>
        <pc:spChg chg="add del mod">
          <ac:chgData name="Thanh, Quach Quoc (C&amp;C)" userId="5e2b889f-3ffc-4c1b-b7ff-9d7dc55b0ec0" providerId="ADAL" clId="{F06E1E0B-CA60-1F41-BFF5-F2AF55AF9D3F}" dt="2021-07-02T09:36:29.587" v="61" actId="478"/>
          <ac:spMkLst>
            <pc:docMk/>
            <pc:sldMasterMk cId="2887993406" sldId="2147483689"/>
            <ac:spMk id="4" creationId="{DF7A6372-02E1-2843-B9DF-8550BD009C20}"/>
          </ac:spMkLst>
        </pc:spChg>
        <pc:spChg chg="add del mod">
          <ac:chgData name="Thanh, Quach Quoc (C&amp;C)" userId="5e2b889f-3ffc-4c1b-b7ff-9d7dc55b0ec0" providerId="ADAL" clId="{F06E1E0B-CA60-1F41-BFF5-F2AF55AF9D3F}" dt="2021-07-02T09:36:29.587" v="61" actId="478"/>
          <ac:spMkLst>
            <pc:docMk/>
            <pc:sldMasterMk cId="2887993406" sldId="2147483689"/>
            <ac:spMk id="5" creationId="{740B5C3C-D080-D94E-90EA-1B65CCD70783}"/>
          </ac:spMkLst>
        </pc:spChg>
        <pc:spChg chg="add del mod">
          <ac:chgData name="Thanh, Quach Quoc (C&amp;C)" userId="5e2b889f-3ffc-4c1b-b7ff-9d7dc55b0ec0" providerId="ADAL" clId="{F06E1E0B-CA60-1F41-BFF5-F2AF55AF9D3F}" dt="2021-07-02T09:36:29.587" v="61" actId="478"/>
          <ac:spMkLst>
            <pc:docMk/>
            <pc:sldMasterMk cId="2887993406" sldId="2147483689"/>
            <ac:spMk id="6" creationId="{F791777A-2B8A-6F42-9AF0-EF94EDE56ECC}"/>
          </ac:spMkLst>
        </pc:spChg>
        <pc:sldLayoutChg chg="del">
          <pc:chgData name="Thanh, Quach Quoc (C&amp;C)" userId="5e2b889f-3ffc-4c1b-b7ff-9d7dc55b0ec0" providerId="ADAL" clId="{F06E1E0B-CA60-1F41-BFF5-F2AF55AF9D3F}" dt="2021-07-02T09:38:49.934" v="87" actId="2696"/>
          <pc:sldLayoutMkLst>
            <pc:docMk/>
            <pc:sldMasterMk cId="2887993406" sldId="2147483689"/>
            <pc:sldLayoutMk cId="2907583725" sldId="2147483690"/>
          </pc:sldLayoutMkLst>
        </pc:sldLayoutChg>
        <pc:sldLayoutChg chg="addSp delSp modSp">
          <pc:chgData name="Thanh, Quach Quoc (C&amp;C)" userId="5e2b889f-3ffc-4c1b-b7ff-9d7dc55b0ec0" providerId="ADAL" clId="{F06E1E0B-CA60-1F41-BFF5-F2AF55AF9D3F}" dt="2021-07-02T09:38:09.801" v="80" actId="167"/>
          <pc:sldLayoutMkLst>
            <pc:docMk/>
            <pc:sldMasterMk cId="2887993406" sldId="2147483689"/>
            <pc:sldLayoutMk cId="328940670" sldId="2147483691"/>
          </pc:sldLayoutMkLst>
          <pc:picChg chg="del">
            <ac:chgData name="Thanh, Quach Quoc (C&amp;C)" userId="5e2b889f-3ffc-4c1b-b7ff-9d7dc55b0ec0" providerId="ADAL" clId="{F06E1E0B-CA60-1F41-BFF5-F2AF55AF9D3F}" dt="2021-07-02T09:38:03.651" v="78" actId="478"/>
            <ac:picMkLst>
              <pc:docMk/>
              <pc:sldMasterMk cId="2887993406" sldId="2147483689"/>
              <pc:sldLayoutMk cId="328940670" sldId="2147483691"/>
              <ac:picMk id="6" creationId="{A41ACC63-EEE6-074C-A94E-579AAE3D2802}"/>
            </ac:picMkLst>
          </pc:picChg>
          <pc:picChg chg="add mod">
            <ac:chgData name="Thanh, Quach Quoc (C&amp;C)" userId="5e2b889f-3ffc-4c1b-b7ff-9d7dc55b0ec0" providerId="ADAL" clId="{F06E1E0B-CA60-1F41-BFF5-F2AF55AF9D3F}" dt="2021-07-02T09:38:09.801" v="80" actId="167"/>
            <ac:picMkLst>
              <pc:docMk/>
              <pc:sldMasterMk cId="2887993406" sldId="2147483689"/>
              <pc:sldLayoutMk cId="328940670" sldId="2147483691"/>
              <ac:picMk id="7" creationId="{A7573EAC-937F-3748-98CB-94955A6A9D40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36:33.557" v="62" actId="2696"/>
          <pc:sldLayoutMkLst>
            <pc:docMk/>
            <pc:sldMasterMk cId="2887993406" sldId="2147483689"/>
            <pc:sldLayoutMk cId="486443414" sldId="2147483691"/>
          </pc:sldLayoutMkLst>
        </pc:sldLayoutChg>
        <pc:sldLayoutChg chg="addSp modSp">
          <pc:chgData name="Thanh, Quach Quoc (C&amp;C)" userId="5e2b889f-3ffc-4c1b-b7ff-9d7dc55b0ec0" providerId="ADAL" clId="{F06E1E0B-CA60-1F41-BFF5-F2AF55AF9D3F}" dt="2021-07-02T09:38:27.567" v="84" actId="167"/>
          <pc:sldLayoutMkLst>
            <pc:docMk/>
            <pc:sldMasterMk cId="2887993406" sldId="2147483689"/>
            <pc:sldLayoutMk cId="3229465980" sldId="2147483692"/>
          </pc:sldLayoutMkLst>
          <pc:picChg chg="add mod">
            <ac:chgData name="Thanh, Quach Quoc (C&amp;C)" userId="5e2b889f-3ffc-4c1b-b7ff-9d7dc55b0ec0" providerId="ADAL" clId="{F06E1E0B-CA60-1F41-BFF5-F2AF55AF9D3F}" dt="2021-07-02T09:38:27.567" v="84" actId="167"/>
            <ac:picMkLst>
              <pc:docMk/>
              <pc:sldMasterMk cId="2887993406" sldId="2147483689"/>
              <pc:sldLayoutMk cId="3229465980" sldId="2147483692"/>
              <ac:picMk id="6" creationId="{E6790A74-14EA-5A49-B658-B7394075B4BE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36:33.562" v="63" actId="2696"/>
          <pc:sldLayoutMkLst>
            <pc:docMk/>
            <pc:sldMasterMk cId="2887993406" sldId="2147483689"/>
            <pc:sldLayoutMk cId="3746688472" sldId="2147483692"/>
          </pc:sldLayoutMkLst>
        </pc:sldLayoutChg>
        <pc:sldLayoutChg chg="addSp modSp">
          <pc:chgData name="Thanh, Quach Quoc (C&amp;C)" userId="5e2b889f-3ffc-4c1b-b7ff-9d7dc55b0ec0" providerId="ADAL" clId="{F06E1E0B-CA60-1F41-BFF5-F2AF55AF9D3F}" dt="2021-07-02T09:38:17.769" v="82" actId="167"/>
          <pc:sldLayoutMkLst>
            <pc:docMk/>
            <pc:sldMasterMk cId="2887993406" sldId="2147483689"/>
            <pc:sldLayoutMk cId="1273559723" sldId="2147483693"/>
          </pc:sldLayoutMkLst>
          <pc:picChg chg="add mod">
            <ac:chgData name="Thanh, Quach Quoc (C&amp;C)" userId="5e2b889f-3ffc-4c1b-b7ff-9d7dc55b0ec0" providerId="ADAL" clId="{F06E1E0B-CA60-1F41-BFF5-F2AF55AF9D3F}" dt="2021-07-02T09:38:17.769" v="82" actId="167"/>
            <ac:picMkLst>
              <pc:docMk/>
              <pc:sldMasterMk cId="2887993406" sldId="2147483689"/>
              <pc:sldLayoutMk cId="1273559723" sldId="2147483693"/>
              <ac:picMk id="6" creationId="{C26A869B-733B-9649-94BB-0DE601295F07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36:33.573" v="64" actId="2696"/>
          <pc:sldLayoutMkLst>
            <pc:docMk/>
            <pc:sldMasterMk cId="2887993406" sldId="2147483689"/>
            <pc:sldLayoutMk cId="2643747448" sldId="2147483693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6:33.585" v="65" actId="2696"/>
          <pc:sldLayoutMkLst>
            <pc:docMk/>
            <pc:sldMasterMk cId="2887993406" sldId="2147483689"/>
            <pc:sldLayoutMk cId="711354888" sldId="2147483694"/>
          </pc:sldLayoutMkLst>
        </pc:sldLayoutChg>
        <pc:sldLayoutChg chg="addSp modSp">
          <pc:chgData name="Thanh, Quach Quoc (C&amp;C)" userId="5e2b889f-3ffc-4c1b-b7ff-9d7dc55b0ec0" providerId="ADAL" clId="{F06E1E0B-CA60-1F41-BFF5-F2AF55AF9D3F}" dt="2021-07-02T09:38:39.530" v="86" actId="167"/>
          <pc:sldLayoutMkLst>
            <pc:docMk/>
            <pc:sldMasterMk cId="2887993406" sldId="2147483689"/>
            <pc:sldLayoutMk cId="4163349918" sldId="2147483694"/>
          </pc:sldLayoutMkLst>
          <pc:picChg chg="add mod">
            <ac:chgData name="Thanh, Quach Quoc (C&amp;C)" userId="5e2b889f-3ffc-4c1b-b7ff-9d7dc55b0ec0" providerId="ADAL" clId="{F06E1E0B-CA60-1F41-BFF5-F2AF55AF9D3F}" dt="2021-07-02T09:38:39.530" v="86" actId="167"/>
            <ac:picMkLst>
              <pc:docMk/>
              <pc:sldMasterMk cId="2887993406" sldId="2147483689"/>
              <pc:sldLayoutMk cId="4163349918" sldId="2147483694"/>
              <ac:picMk id="6" creationId="{004527BE-4BBE-5543-BB6C-515826B213D6}"/>
            </ac:picMkLst>
          </pc:picChg>
        </pc:sldLayoutChg>
        <pc:sldLayoutChg chg="addSp modSp">
          <pc:chgData name="Thanh, Quach Quoc (C&amp;C)" userId="5e2b889f-3ffc-4c1b-b7ff-9d7dc55b0ec0" providerId="ADAL" clId="{F06E1E0B-CA60-1F41-BFF5-F2AF55AF9D3F}" dt="2021-07-02T09:45:13.536" v="114" actId="18331"/>
          <pc:sldLayoutMkLst>
            <pc:docMk/>
            <pc:sldMasterMk cId="2887993406" sldId="2147483689"/>
            <pc:sldLayoutMk cId="2570081990" sldId="2147483695"/>
          </pc:sldLayoutMkLst>
          <pc:picChg chg="add mod">
            <ac:chgData name="Thanh, Quach Quoc (C&amp;C)" userId="5e2b889f-3ffc-4c1b-b7ff-9d7dc55b0ec0" providerId="ADAL" clId="{F06E1E0B-CA60-1F41-BFF5-F2AF55AF9D3F}" dt="2021-07-02T09:45:13.536" v="114" actId="18331"/>
            <ac:picMkLst>
              <pc:docMk/>
              <pc:sldMasterMk cId="2887993406" sldId="2147483689"/>
              <pc:sldLayoutMk cId="2570081990" sldId="2147483695"/>
              <ac:picMk id="6" creationId="{08E4941D-A5AA-524A-8F87-2BB19BD4F8B8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36:33.588" v="66" actId="2696"/>
          <pc:sldLayoutMkLst>
            <pc:docMk/>
            <pc:sldMasterMk cId="2887993406" sldId="2147483689"/>
            <pc:sldLayoutMk cId="3298047365" sldId="2147483695"/>
          </pc:sldLayoutMkLst>
        </pc:sldLayoutChg>
        <pc:sldLayoutChg chg="addSp modSp">
          <pc:chgData name="Thanh, Quach Quoc (C&amp;C)" userId="5e2b889f-3ffc-4c1b-b7ff-9d7dc55b0ec0" providerId="ADAL" clId="{F06E1E0B-CA60-1F41-BFF5-F2AF55AF9D3F}" dt="2021-07-02T09:39:36.562" v="104" actId="167"/>
          <pc:sldLayoutMkLst>
            <pc:docMk/>
            <pc:sldMasterMk cId="2887993406" sldId="2147483689"/>
            <pc:sldLayoutMk cId="2394131922" sldId="2147483696"/>
          </pc:sldLayoutMkLst>
          <pc:picChg chg="add mod">
            <ac:chgData name="Thanh, Quach Quoc (C&amp;C)" userId="5e2b889f-3ffc-4c1b-b7ff-9d7dc55b0ec0" providerId="ADAL" clId="{F06E1E0B-CA60-1F41-BFF5-F2AF55AF9D3F}" dt="2021-07-02T09:39:36.562" v="104" actId="167"/>
            <ac:picMkLst>
              <pc:docMk/>
              <pc:sldMasterMk cId="2887993406" sldId="2147483689"/>
              <pc:sldLayoutMk cId="2394131922" sldId="2147483696"/>
              <ac:picMk id="6" creationId="{46621F9B-63EB-CF4E-800B-49E46D7C5168}"/>
            </ac:picMkLst>
          </pc:picChg>
        </pc:sldLayoutChg>
        <pc:sldLayoutChg chg="del">
          <pc:chgData name="Thanh, Quach Quoc (C&amp;C)" userId="5e2b889f-3ffc-4c1b-b7ff-9d7dc55b0ec0" providerId="ADAL" clId="{F06E1E0B-CA60-1F41-BFF5-F2AF55AF9D3F}" dt="2021-07-02T09:36:33.591" v="67" actId="2696"/>
          <pc:sldLayoutMkLst>
            <pc:docMk/>
            <pc:sldMasterMk cId="2887993406" sldId="2147483689"/>
            <pc:sldLayoutMk cId="3897566111" sldId="2147483696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6:33.599" v="68" actId="2696"/>
          <pc:sldLayoutMkLst>
            <pc:docMk/>
            <pc:sldMasterMk cId="2887993406" sldId="2147483689"/>
            <pc:sldLayoutMk cId="715127684" sldId="2147483697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6:33.604" v="69" actId="2696"/>
          <pc:sldLayoutMkLst>
            <pc:docMk/>
            <pc:sldMasterMk cId="2887993406" sldId="2147483689"/>
            <pc:sldLayoutMk cId="2550640648" sldId="2147483698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6:33.611" v="70" actId="2696"/>
          <pc:sldLayoutMkLst>
            <pc:docMk/>
            <pc:sldMasterMk cId="2887993406" sldId="2147483689"/>
            <pc:sldLayoutMk cId="2855511072" sldId="2147483699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6:33.618" v="71" actId="2696"/>
          <pc:sldLayoutMkLst>
            <pc:docMk/>
            <pc:sldMasterMk cId="2887993406" sldId="2147483689"/>
            <pc:sldLayoutMk cId="536209750" sldId="2147483700"/>
          </pc:sldLayoutMkLst>
        </pc:sldLayoutChg>
      </pc:sldMasterChg>
      <pc:sldMasterChg chg="addSp delSp modSp delSldLayout">
        <pc:chgData name="Thanh, Quach Quoc (C&amp;C)" userId="5e2b889f-3ffc-4c1b-b7ff-9d7dc55b0ec0" providerId="ADAL" clId="{F06E1E0B-CA60-1F41-BFF5-F2AF55AF9D3F}" dt="2021-07-02T09:39:01.396" v="100" actId="2696"/>
        <pc:sldMasterMkLst>
          <pc:docMk/>
          <pc:sldMasterMk cId="235714099" sldId="2147483697"/>
        </pc:sldMasterMkLst>
        <pc:spChg chg="add del mod">
          <ac:chgData name="Thanh, Quach Quoc (C&amp;C)" userId="5e2b889f-3ffc-4c1b-b7ff-9d7dc55b0ec0" providerId="ADAL" clId="{F06E1E0B-CA60-1F41-BFF5-F2AF55AF9D3F}" dt="2021-07-02T09:38:58.199" v="99" actId="478"/>
          <ac:spMkLst>
            <pc:docMk/>
            <pc:sldMasterMk cId="235714099" sldId="2147483697"/>
            <ac:spMk id="2" creationId="{C8B062AD-3310-6F4A-B68D-8D190ED2ADE5}"/>
          </ac:spMkLst>
        </pc:spChg>
        <pc:spChg chg="add del mod">
          <ac:chgData name="Thanh, Quach Quoc (C&amp;C)" userId="5e2b889f-3ffc-4c1b-b7ff-9d7dc55b0ec0" providerId="ADAL" clId="{F06E1E0B-CA60-1F41-BFF5-F2AF55AF9D3F}" dt="2021-07-02T09:38:58.199" v="99" actId="478"/>
          <ac:spMkLst>
            <pc:docMk/>
            <pc:sldMasterMk cId="235714099" sldId="2147483697"/>
            <ac:spMk id="3" creationId="{94EAA778-335A-9545-80CB-FBD349B2C190}"/>
          </ac:spMkLst>
        </pc:spChg>
        <pc:spChg chg="add del mod">
          <ac:chgData name="Thanh, Quach Quoc (C&amp;C)" userId="5e2b889f-3ffc-4c1b-b7ff-9d7dc55b0ec0" providerId="ADAL" clId="{F06E1E0B-CA60-1F41-BFF5-F2AF55AF9D3F}" dt="2021-07-02T09:38:58.199" v="99" actId="478"/>
          <ac:spMkLst>
            <pc:docMk/>
            <pc:sldMasterMk cId="235714099" sldId="2147483697"/>
            <ac:spMk id="4" creationId="{A6BD89DA-3FEB-A54F-B364-CDD5C37DA00B}"/>
          </ac:spMkLst>
        </pc:spChg>
        <pc:spChg chg="add del mod">
          <ac:chgData name="Thanh, Quach Quoc (C&amp;C)" userId="5e2b889f-3ffc-4c1b-b7ff-9d7dc55b0ec0" providerId="ADAL" clId="{F06E1E0B-CA60-1F41-BFF5-F2AF55AF9D3F}" dt="2021-07-02T09:38:58.199" v="99" actId="478"/>
          <ac:spMkLst>
            <pc:docMk/>
            <pc:sldMasterMk cId="235714099" sldId="2147483697"/>
            <ac:spMk id="5" creationId="{6C5DE409-709E-3346-8EA3-E49FF8946D07}"/>
          </ac:spMkLst>
        </pc:spChg>
        <pc:spChg chg="add del mod">
          <ac:chgData name="Thanh, Quach Quoc (C&amp;C)" userId="5e2b889f-3ffc-4c1b-b7ff-9d7dc55b0ec0" providerId="ADAL" clId="{F06E1E0B-CA60-1F41-BFF5-F2AF55AF9D3F}" dt="2021-07-02T09:38:58.199" v="99" actId="478"/>
          <ac:spMkLst>
            <pc:docMk/>
            <pc:sldMasterMk cId="235714099" sldId="2147483697"/>
            <ac:spMk id="6" creationId="{6051FFA8-9611-6543-8E8A-9BF99D1CD5F3}"/>
          </ac:spMkLst>
        </pc:spChg>
        <pc:sldLayoutChg chg="del">
          <pc:chgData name="Thanh, Quach Quoc (C&amp;C)" userId="5e2b889f-3ffc-4c1b-b7ff-9d7dc55b0ec0" providerId="ADAL" clId="{F06E1E0B-CA60-1F41-BFF5-F2AF55AF9D3F}" dt="2021-07-02T09:39:01.396" v="100" actId="2696"/>
          <pc:sldLayoutMkLst>
            <pc:docMk/>
            <pc:sldMasterMk cId="235714099" sldId="2147483697"/>
            <pc:sldLayoutMk cId="2918936401" sldId="2147483698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591" v="89" actId="2696"/>
          <pc:sldLayoutMkLst>
            <pc:docMk/>
            <pc:sldMasterMk cId="235714099" sldId="2147483697"/>
            <pc:sldLayoutMk cId="623684684" sldId="2147483699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597" v="90" actId="2696"/>
          <pc:sldLayoutMkLst>
            <pc:docMk/>
            <pc:sldMasterMk cId="235714099" sldId="2147483697"/>
            <pc:sldLayoutMk cId="90156083" sldId="2147483700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07" v="91" actId="2696"/>
          <pc:sldLayoutMkLst>
            <pc:docMk/>
            <pc:sldMasterMk cId="235714099" sldId="2147483697"/>
            <pc:sldLayoutMk cId="2620653263" sldId="2147483701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19" v="92" actId="2696"/>
          <pc:sldLayoutMkLst>
            <pc:docMk/>
            <pc:sldMasterMk cId="235714099" sldId="2147483697"/>
            <pc:sldLayoutMk cId="3861863848" sldId="2147483702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23" v="93" actId="2696"/>
          <pc:sldLayoutMkLst>
            <pc:docMk/>
            <pc:sldMasterMk cId="235714099" sldId="2147483697"/>
            <pc:sldLayoutMk cId="1401019956" sldId="2147483703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26" v="94" actId="2696"/>
          <pc:sldLayoutMkLst>
            <pc:docMk/>
            <pc:sldMasterMk cId="235714099" sldId="2147483697"/>
            <pc:sldLayoutMk cId="4168219928" sldId="2147483704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34" v="95" actId="2696"/>
          <pc:sldLayoutMkLst>
            <pc:docMk/>
            <pc:sldMasterMk cId="235714099" sldId="2147483697"/>
            <pc:sldLayoutMk cId="2555891256" sldId="2147483705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39" v="96" actId="2696"/>
          <pc:sldLayoutMkLst>
            <pc:docMk/>
            <pc:sldMasterMk cId="235714099" sldId="2147483697"/>
            <pc:sldLayoutMk cId="1188428796" sldId="2147483706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46" v="97" actId="2696"/>
          <pc:sldLayoutMkLst>
            <pc:docMk/>
            <pc:sldMasterMk cId="235714099" sldId="2147483697"/>
            <pc:sldLayoutMk cId="149375051" sldId="2147483707"/>
          </pc:sldLayoutMkLst>
        </pc:sldLayoutChg>
        <pc:sldLayoutChg chg="del">
          <pc:chgData name="Thanh, Quach Quoc (C&amp;C)" userId="5e2b889f-3ffc-4c1b-b7ff-9d7dc55b0ec0" providerId="ADAL" clId="{F06E1E0B-CA60-1F41-BFF5-F2AF55AF9D3F}" dt="2021-07-02T09:38:55.653" v="98" actId="2696"/>
          <pc:sldLayoutMkLst>
            <pc:docMk/>
            <pc:sldMasterMk cId="235714099" sldId="2147483697"/>
            <pc:sldLayoutMk cId="3501562508" sldId="2147483708"/>
          </pc:sldLayoutMkLst>
        </pc:sldLayoutChg>
      </pc:sldMasterChg>
    </pc:docChg>
  </pc:docChgLst>
  <pc:docChgLst>
    <pc:chgData name="Thanh, Quach Quoc (C&amp;C)" userId="5e2b889f-3ffc-4c1b-b7ff-9d7dc55b0ec0" providerId="ADAL" clId="{9D0FC499-B5BE-A443-9543-6C4EA851F5C8}"/>
    <pc:docChg chg="undo custSel addSld delSld modSld sldOrd">
      <pc:chgData name="Thanh, Quach Quoc (C&amp;C)" userId="5e2b889f-3ffc-4c1b-b7ff-9d7dc55b0ec0" providerId="ADAL" clId="{9D0FC499-B5BE-A443-9543-6C4EA851F5C8}" dt="2021-06-08T10:19:26.683" v="19"/>
      <pc:docMkLst>
        <pc:docMk/>
      </pc:docMkLst>
      <pc:sldChg chg="addSp delSp modSp">
        <pc:chgData name="Thanh, Quach Quoc (C&amp;C)" userId="5e2b889f-3ffc-4c1b-b7ff-9d7dc55b0ec0" providerId="ADAL" clId="{9D0FC499-B5BE-A443-9543-6C4EA851F5C8}" dt="2021-06-08T10:18:22.108" v="11"/>
        <pc:sldMkLst>
          <pc:docMk/>
          <pc:sldMk cId="2379600326" sldId="311"/>
        </pc:sldMkLst>
        <pc:spChg chg="add del mod">
          <ac:chgData name="Thanh, Quach Quoc (C&amp;C)" userId="5e2b889f-3ffc-4c1b-b7ff-9d7dc55b0ec0" providerId="ADAL" clId="{9D0FC499-B5BE-A443-9543-6C4EA851F5C8}" dt="2021-06-08T10:18:22.108" v="11"/>
          <ac:spMkLst>
            <pc:docMk/>
            <pc:sldMk cId="2379600326" sldId="311"/>
            <ac:spMk id="2" creationId="{3D682BF3-DFF8-104B-8EDA-05DA848DCD79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6" creationId="{F017A947-43B3-2347-820D-7384D2B6BA06}"/>
          </ac:spMkLst>
        </pc:spChg>
        <pc:spChg chg="del">
          <ac:chgData name="Thanh, Quach Quoc (C&amp;C)" userId="5e2b889f-3ffc-4c1b-b7ff-9d7dc55b0ec0" providerId="ADAL" clId="{9D0FC499-B5BE-A443-9543-6C4EA851F5C8}" dt="2021-06-08T10:17:42.093" v="6" actId="478"/>
          <ac:spMkLst>
            <pc:docMk/>
            <pc:sldMk cId="2379600326" sldId="311"/>
            <ac:spMk id="9" creationId="{50D126D4-839F-844A-B456-FA43D25908EF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10" creationId="{7537048C-BCA1-DF45-81D9-603881DA44CF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11" creationId="{8EA0A4F9-4141-DD4C-B938-596D2C12D101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12" creationId="{13956DD6-5136-9340-9395-BEEA6583381F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13" creationId="{26BF418E-56B5-E64B-BE3E-8D2BFBF77805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14" creationId="{4634B4C7-8C4C-DD4A-9A03-3A1E88F767A1}"/>
          </ac:spMkLst>
        </pc:spChg>
        <pc:spChg chg="del">
          <ac:chgData name="Thanh, Quach Quoc (C&amp;C)" userId="5e2b889f-3ffc-4c1b-b7ff-9d7dc55b0ec0" providerId="ADAL" clId="{9D0FC499-B5BE-A443-9543-6C4EA851F5C8}" dt="2021-06-08T10:17:36.119" v="4" actId="478"/>
          <ac:spMkLst>
            <pc:docMk/>
            <pc:sldMk cId="2379600326" sldId="311"/>
            <ac:spMk id="15" creationId="{A712084A-FDAC-B342-930F-5BB27BDED582}"/>
          </ac:spMkLst>
        </pc:spChg>
        <pc:spChg chg="del mod">
          <ac:chgData name="Thanh, Quach Quoc (C&amp;C)" userId="5e2b889f-3ffc-4c1b-b7ff-9d7dc55b0ec0" providerId="ADAL" clId="{9D0FC499-B5BE-A443-9543-6C4EA851F5C8}" dt="2021-06-08T10:18:19.116" v="9" actId="478"/>
          <ac:spMkLst>
            <pc:docMk/>
            <pc:sldMk cId="2379600326" sldId="311"/>
            <ac:spMk id="20" creationId="{B5C922FC-9382-0442-9A27-3827000ABA4D}"/>
          </ac:spMkLst>
        </pc:spChg>
        <pc:picChg chg="del mod">
          <ac:chgData name="Thanh, Quach Quoc (C&amp;C)" userId="5e2b889f-3ffc-4c1b-b7ff-9d7dc55b0ec0" providerId="ADAL" clId="{9D0FC499-B5BE-A443-9543-6C4EA851F5C8}" dt="2021-06-08T10:17:29.325" v="3" actId="478"/>
          <ac:picMkLst>
            <pc:docMk/>
            <pc:sldMk cId="2379600326" sldId="311"/>
            <ac:picMk id="3" creationId="{40E2AFAA-4571-2A4E-BB4C-5DD2F5539EF3}"/>
          </ac:picMkLst>
        </pc:picChg>
        <pc:picChg chg="del">
          <ac:chgData name="Thanh, Quach Quoc (C&amp;C)" userId="5e2b889f-3ffc-4c1b-b7ff-9d7dc55b0ec0" providerId="ADAL" clId="{9D0FC499-B5BE-A443-9543-6C4EA851F5C8}" dt="2021-06-08T10:17:37.830" v="5" actId="478"/>
          <ac:picMkLst>
            <pc:docMk/>
            <pc:sldMk cId="2379600326" sldId="311"/>
            <ac:picMk id="4" creationId="{5063BE47-BDBE-6E4F-B178-B7F10DBD1CF6}"/>
          </ac:picMkLst>
        </pc:picChg>
        <pc:cxnChg chg="del">
          <ac:chgData name="Thanh, Quach Quoc (C&amp;C)" userId="5e2b889f-3ffc-4c1b-b7ff-9d7dc55b0ec0" providerId="ADAL" clId="{9D0FC499-B5BE-A443-9543-6C4EA851F5C8}" dt="2021-06-08T10:17:42.093" v="6" actId="478"/>
          <ac:cxnSpMkLst>
            <pc:docMk/>
            <pc:sldMk cId="2379600326" sldId="311"/>
            <ac:cxnSpMk id="17" creationId="{0D67B6EA-3489-4143-BCEB-23D5DB0AF43D}"/>
          </ac:cxnSpMkLst>
        </pc:cxnChg>
        <pc:cxnChg chg="del">
          <ac:chgData name="Thanh, Quach Quoc (C&amp;C)" userId="5e2b889f-3ffc-4c1b-b7ff-9d7dc55b0ec0" providerId="ADAL" clId="{9D0FC499-B5BE-A443-9543-6C4EA851F5C8}" dt="2021-06-08T10:17:36.119" v="4" actId="478"/>
          <ac:cxnSpMkLst>
            <pc:docMk/>
            <pc:sldMk cId="2379600326" sldId="311"/>
            <ac:cxnSpMk id="18" creationId="{19D6EC5E-2BF2-FB43-88C0-4B2630715528}"/>
          </ac:cxnSpMkLst>
        </pc:cxnChg>
        <pc:cxnChg chg="del">
          <ac:chgData name="Thanh, Quach Quoc (C&amp;C)" userId="5e2b889f-3ffc-4c1b-b7ff-9d7dc55b0ec0" providerId="ADAL" clId="{9D0FC499-B5BE-A443-9543-6C4EA851F5C8}" dt="2021-06-08T10:17:36.119" v="4" actId="478"/>
          <ac:cxnSpMkLst>
            <pc:docMk/>
            <pc:sldMk cId="2379600326" sldId="311"/>
            <ac:cxnSpMk id="19" creationId="{E2760B52-516D-2D4B-A84D-6147E1CC169C}"/>
          </ac:cxnSpMkLst>
        </pc:cxnChg>
      </pc:sldChg>
      <pc:sldChg chg="ord">
        <pc:chgData name="Thanh, Quach Quoc (C&amp;C)" userId="5e2b889f-3ffc-4c1b-b7ff-9d7dc55b0ec0" providerId="ADAL" clId="{9D0FC499-B5BE-A443-9543-6C4EA851F5C8}" dt="2021-06-08T10:18:52.742" v="12"/>
        <pc:sldMkLst>
          <pc:docMk/>
          <pc:sldMk cId="1397084750" sldId="320"/>
        </pc:sldMkLst>
      </pc:sldChg>
      <pc:sldChg chg="del">
        <pc:chgData name="Thanh, Quach Quoc (C&amp;C)" userId="5e2b889f-3ffc-4c1b-b7ff-9d7dc55b0ec0" providerId="ADAL" clId="{9D0FC499-B5BE-A443-9543-6C4EA851F5C8}" dt="2021-06-08T10:19:13.567" v="13" actId="2696"/>
        <pc:sldMkLst>
          <pc:docMk/>
          <pc:sldMk cId="1800607841" sldId="321"/>
        </pc:sldMkLst>
      </pc:sldChg>
      <pc:sldChg chg="del">
        <pc:chgData name="Thanh, Quach Quoc (C&amp;C)" userId="5e2b889f-3ffc-4c1b-b7ff-9d7dc55b0ec0" providerId="ADAL" clId="{9D0FC499-B5BE-A443-9543-6C4EA851F5C8}" dt="2021-06-08T10:19:23.608" v="17" actId="2696"/>
        <pc:sldMkLst>
          <pc:docMk/>
          <pc:sldMk cId="2570442172" sldId="322"/>
        </pc:sldMkLst>
      </pc:sldChg>
      <pc:sldChg chg="del">
        <pc:chgData name="Thanh, Quach Quoc (C&amp;C)" userId="5e2b889f-3ffc-4c1b-b7ff-9d7dc55b0ec0" providerId="ADAL" clId="{9D0FC499-B5BE-A443-9543-6C4EA851F5C8}" dt="2021-06-08T10:19:21.887" v="15" actId="2696"/>
        <pc:sldMkLst>
          <pc:docMk/>
          <pc:sldMk cId="2932469097" sldId="324"/>
        </pc:sldMkLst>
      </pc:sldChg>
      <pc:sldChg chg="del">
        <pc:chgData name="Thanh, Quach Quoc (C&amp;C)" userId="5e2b889f-3ffc-4c1b-b7ff-9d7dc55b0ec0" providerId="ADAL" clId="{9D0FC499-B5BE-A443-9543-6C4EA851F5C8}" dt="2021-06-08T10:19:21.892" v="16" actId="2696"/>
        <pc:sldMkLst>
          <pc:docMk/>
          <pc:sldMk cId="4293943421" sldId="325"/>
        </pc:sldMkLst>
      </pc:sldChg>
      <pc:sldChg chg="add ord">
        <pc:chgData name="Thanh, Quach Quoc (C&amp;C)" userId="5e2b889f-3ffc-4c1b-b7ff-9d7dc55b0ec0" providerId="ADAL" clId="{9D0FC499-B5BE-A443-9543-6C4EA851F5C8}" dt="2021-06-08T10:19:26.683" v="19"/>
        <pc:sldMkLst>
          <pc:docMk/>
          <pc:sldMk cId="1969527291" sldId="329"/>
        </pc:sldMkLst>
      </pc:sldChg>
      <pc:sldChg chg="del">
        <pc:chgData name="Thanh, Quach Quoc (C&amp;C)" userId="5e2b889f-3ffc-4c1b-b7ff-9d7dc55b0ec0" providerId="ADAL" clId="{9D0FC499-B5BE-A443-9543-6C4EA851F5C8}" dt="2021-06-08T10:19:13.576" v="14" actId="2696"/>
        <pc:sldMkLst>
          <pc:docMk/>
          <pc:sldMk cId="3826695710" sldId="329"/>
        </pc:sldMkLst>
      </pc:sldChg>
    </pc:docChg>
  </pc:docChgLst>
  <pc:docChgLst>
    <pc:chgData name="Thanh, Quach Quoc (C&amp;C)" userId="5e2b889f-3ffc-4c1b-b7ff-9d7dc55b0ec0" providerId="ADAL" clId="{1D79C464-AF60-244A-BB3C-8BCAB51B51ED}"/>
    <pc:docChg chg="custSel delSld modSld sldOrd modMainMaster">
      <pc:chgData name="Thanh, Quach Quoc (C&amp;C)" userId="5e2b889f-3ffc-4c1b-b7ff-9d7dc55b0ec0" providerId="ADAL" clId="{1D79C464-AF60-244A-BB3C-8BCAB51B51ED}" dt="2021-06-09T03:23:02.416" v="24"/>
      <pc:docMkLst>
        <pc:docMk/>
      </pc:docMkLst>
      <pc:sldChg chg="del">
        <pc:chgData name="Thanh, Quach Quoc (C&amp;C)" userId="5e2b889f-3ffc-4c1b-b7ff-9d7dc55b0ec0" providerId="ADAL" clId="{1D79C464-AF60-244A-BB3C-8BCAB51B51ED}" dt="2021-06-09T03:22:07.313" v="17" actId="2696"/>
        <pc:sldMkLst>
          <pc:docMk/>
          <pc:sldMk cId="2556229902" sldId="318"/>
        </pc:sldMkLst>
      </pc:sldChg>
      <pc:sldChg chg="addSp delSp modSp">
        <pc:chgData name="Thanh, Quach Quoc (C&amp;C)" userId="5e2b889f-3ffc-4c1b-b7ff-9d7dc55b0ec0" providerId="ADAL" clId="{1D79C464-AF60-244A-BB3C-8BCAB51B51ED}" dt="2021-06-09T03:23:02.416" v="24"/>
        <pc:sldMkLst>
          <pc:docMk/>
          <pc:sldMk cId="1397084750" sldId="320"/>
        </pc:sldMkLst>
        <pc:spChg chg="add del mod">
          <ac:chgData name="Thanh, Quach Quoc (C&amp;C)" userId="5e2b889f-3ffc-4c1b-b7ff-9d7dc55b0ec0" providerId="ADAL" clId="{1D79C464-AF60-244A-BB3C-8BCAB51B51ED}" dt="2021-06-09T03:23:02.416" v="24"/>
          <ac:spMkLst>
            <pc:docMk/>
            <pc:sldMk cId="1397084750" sldId="320"/>
            <ac:spMk id="3" creationId="{50A9344E-4660-544B-AE0D-0CBD871E607B}"/>
          </ac:spMkLst>
        </pc:spChg>
      </pc:sldChg>
      <pc:sldChg chg="ord">
        <pc:chgData name="Thanh, Quach Quoc (C&amp;C)" userId="5e2b889f-3ffc-4c1b-b7ff-9d7dc55b0ec0" providerId="ADAL" clId="{1D79C464-AF60-244A-BB3C-8BCAB51B51ED}" dt="2021-06-09T03:22:12.808" v="18"/>
        <pc:sldMkLst>
          <pc:docMk/>
          <pc:sldMk cId="894775841" sldId="326"/>
        </pc:sldMkLst>
      </pc:sldChg>
      <pc:sldChg chg="del">
        <pc:chgData name="Thanh, Quach Quoc (C&amp;C)" userId="5e2b889f-3ffc-4c1b-b7ff-9d7dc55b0ec0" providerId="ADAL" clId="{1D79C464-AF60-244A-BB3C-8BCAB51B51ED}" dt="2021-06-09T03:22:14.159" v="19" actId="2696"/>
        <pc:sldMkLst>
          <pc:docMk/>
          <pc:sldMk cId="3376149959" sldId="327"/>
        </pc:sldMkLst>
      </pc:sldChg>
      <pc:sldMasterChg chg="delSldLayout modSldLayout">
        <pc:chgData name="Thanh, Quach Quoc (C&amp;C)" userId="5e2b889f-3ffc-4c1b-b7ff-9d7dc55b0ec0" providerId="ADAL" clId="{1D79C464-AF60-244A-BB3C-8BCAB51B51ED}" dt="2021-06-09T03:22:41.318" v="21" actId="18331"/>
        <pc:sldMasterMkLst>
          <pc:docMk/>
          <pc:sldMasterMk cId="1433001600" sldId="2147483648"/>
        </pc:sldMasterMkLst>
        <pc:sldLayoutChg chg="del">
          <pc:chgData name="Thanh, Quach Quoc (C&amp;C)" userId="5e2b889f-3ffc-4c1b-b7ff-9d7dc55b0ec0" providerId="ADAL" clId="{1D79C464-AF60-244A-BB3C-8BCAB51B51ED}" dt="2021-06-09T03:22:29.538" v="20" actId="2696"/>
          <pc:sldLayoutMkLst>
            <pc:docMk/>
            <pc:sldMasterMk cId="1433001600" sldId="2147483648"/>
            <pc:sldLayoutMk cId="950254191" sldId="2147483657"/>
          </pc:sldLayoutMkLst>
        </pc:sldLayoutChg>
        <pc:sldLayoutChg chg="del">
          <pc:chgData name="Thanh, Quach Quoc (C&amp;C)" userId="5e2b889f-3ffc-4c1b-b7ff-9d7dc55b0ec0" providerId="ADAL" clId="{1D79C464-AF60-244A-BB3C-8BCAB51B51ED}" dt="2021-06-09T03:20:21.565" v="0" actId="2696"/>
          <pc:sldLayoutMkLst>
            <pc:docMk/>
            <pc:sldMasterMk cId="1433001600" sldId="2147483648"/>
            <pc:sldLayoutMk cId="2116551483" sldId="2147483658"/>
          </pc:sldLayoutMkLst>
        </pc:sldLayoutChg>
        <pc:sldLayoutChg chg="addSp delSp modSp">
          <pc:chgData name="Thanh, Quach Quoc (C&amp;C)" userId="5e2b889f-3ffc-4c1b-b7ff-9d7dc55b0ec0" providerId="ADAL" clId="{1D79C464-AF60-244A-BB3C-8BCAB51B51ED}" dt="2021-06-09T03:22:41.318" v="21" actId="18331"/>
          <pc:sldLayoutMkLst>
            <pc:docMk/>
            <pc:sldMasterMk cId="1433001600" sldId="2147483648"/>
            <pc:sldLayoutMk cId="2312091002" sldId="2147483665"/>
          </pc:sldLayoutMkLst>
          <pc:picChg chg="add mod modCrop">
            <ac:chgData name="Thanh, Quach Quoc (C&amp;C)" userId="5e2b889f-3ffc-4c1b-b7ff-9d7dc55b0ec0" providerId="ADAL" clId="{1D79C464-AF60-244A-BB3C-8BCAB51B51ED}" dt="2021-06-09T03:22:41.318" v="21" actId="18331"/>
            <ac:picMkLst>
              <pc:docMk/>
              <pc:sldMasterMk cId="1433001600" sldId="2147483648"/>
              <pc:sldLayoutMk cId="2312091002" sldId="2147483665"/>
              <ac:picMk id="3" creationId="{1708F8F3-1CC4-B049-8136-20AF1BBE173F}"/>
            </ac:picMkLst>
          </pc:picChg>
          <pc:picChg chg="del">
            <ac:chgData name="Thanh, Quach Quoc (C&amp;C)" userId="5e2b889f-3ffc-4c1b-b7ff-9d7dc55b0ec0" providerId="ADAL" clId="{1D79C464-AF60-244A-BB3C-8BCAB51B51ED}" dt="2021-06-09T03:20:35.839" v="4" actId="478"/>
            <ac:picMkLst>
              <pc:docMk/>
              <pc:sldMasterMk cId="1433001600" sldId="2147483648"/>
              <pc:sldLayoutMk cId="2312091002" sldId="2147483665"/>
              <ac:picMk id="6" creationId="{49EF7BCB-10F5-D74C-9DA2-91642ED16DA3}"/>
            </ac:picMkLst>
          </pc:picChg>
        </pc:sldLayoutChg>
        <pc:sldLayoutChg chg="del">
          <pc:chgData name="Thanh, Quach Quoc (C&amp;C)" userId="5e2b889f-3ffc-4c1b-b7ff-9d7dc55b0ec0" providerId="ADAL" clId="{1D79C464-AF60-244A-BB3C-8BCAB51B51ED}" dt="2021-06-09T03:20:23.878" v="2" actId="2696"/>
          <pc:sldLayoutMkLst>
            <pc:docMk/>
            <pc:sldMasterMk cId="1433001600" sldId="2147483648"/>
            <pc:sldLayoutMk cId="3248134827" sldId="2147483669"/>
          </pc:sldLayoutMkLst>
        </pc:sldLayoutChg>
        <pc:sldLayoutChg chg="del">
          <pc:chgData name="Thanh, Quach Quoc (C&amp;C)" userId="5e2b889f-3ffc-4c1b-b7ff-9d7dc55b0ec0" providerId="ADAL" clId="{1D79C464-AF60-244A-BB3C-8BCAB51B51ED}" dt="2021-06-09T03:20:23.913" v="3" actId="2696"/>
          <pc:sldLayoutMkLst>
            <pc:docMk/>
            <pc:sldMasterMk cId="1433001600" sldId="2147483648"/>
            <pc:sldLayoutMk cId="3657746851" sldId="2147483671"/>
          </pc:sldLayoutMkLst>
        </pc:sldLayoutChg>
        <pc:sldLayoutChg chg="del">
          <pc:chgData name="Thanh, Quach Quoc (C&amp;C)" userId="5e2b889f-3ffc-4c1b-b7ff-9d7dc55b0ec0" providerId="ADAL" clId="{1D79C464-AF60-244A-BB3C-8BCAB51B51ED}" dt="2021-06-09T03:20:21.596" v="1" actId="2696"/>
          <pc:sldLayoutMkLst>
            <pc:docMk/>
            <pc:sldMasterMk cId="1433001600" sldId="2147483648"/>
            <pc:sldLayoutMk cId="1682238428" sldId="2147483672"/>
          </pc:sldLayoutMkLst>
        </pc:sldLayoutChg>
      </pc:sldMasterChg>
    </pc:docChg>
  </pc:docChgLst>
  <pc:docChgLst>
    <pc:chgData name="Thanh, Quach Quoc (C&amp;C)" userId="5e2b889f-3ffc-4c1b-b7ff-9d7dc55b0ec0" providerId="ADAL" clId="{34412FFD-156F-5A40-B292-2D193AE679FF}"/>
    <pc:docChg chg="undo custSel addSld delSld modSld sldOrd modMainMaster">
      <pc:chgData name="Thanh, Quach Quoc (C&amp;C)" userId="5e2b889f-3ffc-4c1b-b7ff-9d7dc55b0ec0" providerId="ADAL" clId="{34412FFD-156F-5A40-B292-2D193AE679FF}" dt="2021-06-01T10:56:01.002" v="272"/>
      <pc:docMkLst>
        <pc:docMk/>
      </pc:docMkLst>
      <pc:sldChg chg="addSp delSp modSp">
        <pc:chgData name="Thanh, Quach Quoc (C&amp;C)" userId="5e2b889f-3ffc-4c1b-b7ff-9d7dc55b0ec0" providerId="ADAL" clId="{34412FFD-156F-5A40-B292-2D193AE679FF}" dt="2021-06-01T10:55:39.594" v="269" actId="478"/>
        <pc:sldMkLst>
          <pc:docMk/>
          <pc:sldMk cId="294519836" sldId="305"/>
        </pc:sldMkLst>
        <pc:spChg chg="add mod">
          <ac:chgData name="Thanh, Quach Quoc (C&amp;C)" userId="5e2b889f-3ffc-4c1b-b7ff-9d7dc55b0ec0" providerId="ADAL" clId="{34412FFD-156F-5A40-B292-2D193AE679FF}" dt="2021-06-01T10:55:37.015" v="268"/>
          <ac:spMkLst>
            <pc:docMk/>
            <pc:sldMk cId="294519836" sldId="305"/>
            <ac:spMk id="2" creationId="{19CC05A0-B70A-4846-9E8E-304663C8822E}"/>
          </ac:spMkLst>
        </pc:spChg>
        <pc:spChg chg="del">
          <ac:chgData name="Thanh, Quach Quoc (C&amp;C)" userId="5e2b889f-3ffc-4c1b-b7ff-9d7dc55b0ec0" providerId="ADAL" clId="{34412FFD-156F-5A40-B292-2D193AE679FF}" dt="2021-06-01T10:55:39.594" v="269" actId="478"/>
          <ac:spMkLst>
            <pc:docMk/>
            <pc:sldMk cId="294519836" sldId="305"/>
            <ac:spMk id="5" creationId="{F3DACA7E-B0E5-9240-8A7C-EBC326BCADF0}"/>
          </ac:spMkLst>
        </pc:spChg>
        <pc:picChg chg="mod">
          <ac:chgData name="Thanh, Quach Quoc (C&amp;C)" userId="5e2b889f-3ffc-4c1b-b7ff-9d7dc55b0ec0" providerId="ADAL" clId="{34412FFD-156F-5A40-B292-2D193AE679FF}" dt="2021-06-01T10:14:05.866" v="251" actId="18331"/>
          <ac:picMkLst>
            <pc:docMk/>
            <pc:sldMk cId="294519836" sldId="305"/>
            <ac:picMk id="3" creationId="{409171DC-DE21-744D-A952-796C1648A531}"/>
          </ac:picMkLst>
        </pc:picChg>
      </pc:sldChg>
      <pc:sldChg chg="addSp delSp modSp modNotesTx">
        <pc:chgData name="Thanh, Quach Quoc (C&amp;C)" userId="5e2b889f-3ffc-4c1b-b7ff-9d7dc55b0ec0" providerId="ADAL" clId="{34412FFD-156F-5A40-B292-2D193AE679FF}" dt="2021-06-01T09:27:08.008" v="239" actId="478"/>
        <pc:sldMkLst>
          <pc:docMk/>
          <pc:sldMk cId="2860633683" sldId="306"/>
        </pc:sldMkLst>
        <pc:spChg chg="del mod">
          <ac:chgData name="Thanh, Quach Quoc (C&amp;C)" userId="5e2b889f-3ffc-4c1b-b7ff-9d7dc55b0ec0" providerId="ADAL" clId="{34412FFD-156F-5A40-B292-2D193AE679FF}" dt="2021-06-01T09:17:55.251" v="92" actId="478"/>
          <ac:spMkLst>
            <pc:docMk/>
            <pc:sldMk cId="2860633683" sldId="306"/>
            <ac:spMk id="2" creationId="{5437D518-581A-1A47-B37D-1B7623B53DDD}"/>
          </ac:spMkLst>
        </pc:spChg>
        <pc:spChg chg="add del mod">
          <ac:chgData name="Thanh, Quach Quoc (C&amp;C)" userId="5e2b889f-3ffc-4c1b-b7ff-9d7dc55b0ec0" providerId="ADAL" clId="{34412FFD-156F-5A40-B292-2D193AE679FF}" dt="2021-06-01T09:27:08.008" v="239" actId="478"/>
          <ac:spMkLst>
            <pc:docMk/>
            <pc:sldMk cId="2860633683" sldId="306"/>
            <ac:spMk id="5" creationId="{4733973C-73D2-7B4B-9B9A-BB6C5931BAC2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6" creationId="{F017A947-43B3-2347-820D-7384D2B6BA06}"/>
          </ac:spMkLst>
        </pc:spChg>
        <pc:spChg chg="del">
          <ac:chgData name="Thanh, Quach Quoc (C&amp;C)" userId="5e2b889f-3ffc-4c1b-b7ff-9d7dc55b0ec0" providerId="ADAL" clId="{34412FFD-156F-5A40-B292-2D193AE679FF}" dt="2021-06-01T09:17:55.251" v="92" actId="478"/>
          <ac:spMkLst>
            <pc:docMk/>
            <pc:sldMk cId="2860633683" sldId="306"/>
            <ac:spMk id="8" creationId="{CFA2B8D6-CE79-E542-9AD5-D15C8FA95C9B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9" creationId="{50D126D4-839F-844A-B456-FA43D25908EF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10" creationId="{7537048C-BCA1-DF45-81D9-603881DA44CF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11" creationId="{8EA0A4F9-4141-DD4C-B938-596D2C12D101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12" creationId="{13956DD6-5136-9340-9395-BEEA6583381F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13" creationId="{26BF418E-56B5-E64B-BE3E-8D2BFBF77805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14" creationId="{4634B4C7-8C4C-DD4A-9A03-3A1E88F767A1}"/>
          </ac:spMkLst>
        </pc:spChg>
        <pc:spChg chg="add mod">
          <ac:chgData name="Thanh, Quach Quoc (C&amp;C)" userId="5e2b889f-3ffc-4c1b-b7ff-9d7dc55b0ec0" providerId="ADAL" clId="{34412FFD-156F-5A40-B292-2D193AE679FF}" dt="2021-06-01T09:23:46.027" v="221" actId="1076"/>
          <ac:spMkLst>
            <pc:docMk/>
            <pc:sldMk cId="2860633683" sldId="306"/>
            <ac:spMk id="15" creationId="{A712084A-FDAC-B342-930F-5BB27BDED582}"/>
          </ac:spMkLst>
        </pc:spChg>
        <pc:picChg chg="add mod">
          <ac:chgData name="Thanh, Quach Quoc (C&amp;C)" userId="5e2b889f-3ffc-4c1b-b7ff-9d7dc55b0ec0" providerId="ADAL" clId="{34412FFD-156F-5A40-B292-2D193AE679FF}" dt="2021-06-01T09:22:54.613" v="217" actId="1076"/>
          <ac:picMkLst>
            <pc:docMk/>
            <pc:sldMk cId="2860633683" sldId="306"/>
            <ac:picMk id="4" creationId="{5063BE47-BDBE-6E4F-B178-B7F10DBD1CF6}"/>
          </ac:picMkLst>
        </pc:picChg>
        <pc:cxnChg chg="add del mod">
          <ac:chgData name="Thanh, Quach Quoc (C&amp;C)" userId="5e2b889f-3ffc-4c1b-b7ff-9d7dc55b0ec0" providerId="ADAL" clId="{34412FFD-156F-5A40-B292-2D193AE679FF}" dt="2021-06-01T09:27:08.008" v="239" actId="478"/>
          <ac:cxnSpMkLst>
            <pc:docMk/>
            <pc:sldMk cId="2860633683" sldId="306"/>
            <ac:cxnSpMk id="7" creationId="{30383CC7-EC0E-B04D-A4E8-B8E57136EB98}"/>
          </ac:cxnSpMkLst>
        </pc:cxnChg>
        <pc:cxnChg chg="add mod">
          <ac:chgData name="Thanh, Quach Quoc (C&amp;C)" userId="5e2b889f-3ffc-4c1b-b7ff-9d7dc55b0ec0" providerId="ADAL" clId="{34412FFD-156F-5A40-B292-2D193AE679FF}" dt="2021-06-01T09:23:46.027" v="221" actId="1076"/>
          <ac:cxnSpMkLst>
            <pc:docMk/>
            <pc:sldMk cId="2860633683" sldId="306"/>
            <ac:cxnSpMk id="17" creationId="{0D67B6EA-3489-4143-BCEB-23D5DB0AF43D}"/>
          </ac:cxnSpMkLst>
        </pc:cxnChg>
        <pc:cxnChg chg="add mod">
          <ac:chgData name="Thanh, Quach Quoc (C&amp;C)" userId="5e2b889f-3ffc-4c1b-b7ff-9d7dc55b0ec0" providerId="ADAL" clId="{34412FFD-156F-5A40-B292-2D193AE679FF}" dt="2021-06-01T09:23:46.027" v="221" actId="1076"/>
          <ac:cxnSpMkLst>
            <pc:docMk/>
            <pc:sldMk cId="2860633683" sldId="306"/>
            <ac:cxnSpMk id="18" creationId="{19D6EC5E-2BF2-FB43-88C0-4B2630715528}"/>
          </ac:cxnSpMkLst>
        </pc:cxnChg>
        <pc:cxnChg chg="add mod">
          <ac:chgData name="Thanh, Quach Quoc (C&amp;C)" userId="5e2b889f-3ffc-4c1b-b7ff-9d7dc55b0ec0" providerId="ADAL" clId="{34412FFD-156F-5A40-B292-2D193AE679FF}" dt="2021-06-01T09:23:46.027" v="221" actId="1076"/>
          <ac:cxnSpMkLst>
            <pc:docMk/>
            <pc:sldMk cId="2860633683" sldId="306"/>
            <ac:cxnSpMk id="19" creationId="{E2760B52-516D-2D4B-A84D-6147E1CC169C}"/>
          </ac:cxnSpMkLst>
        </pc:cxnChg>
      </pc:sldChg>
      <pc:sldChg chg="addSp delSp modSp ord">
        <pc:chgData name="Thanh, Quach Quoc (C&amp;C)" userId="5e2b889f-3ffc-4c1b-b7ff-9d7dc55b0ec0" providerId="ADAL" clId="{34412FFD-156F-5A40-B292-2D193AE679FF}" dt="2021-06-01T10:18:42.951" v="257" actId="171"/>
        <pc:sldMkLst>
          <pc:docMk/>
          <pc:sldMk cId="1405692189" sldId="308"/>
        </pc:sldMkLst>
        <pc:spChg chg="add del mod">
          <ac:chgData name="Thanh, Quach Quoc (C&amp;C)" userId="5e2b889f-3ffc-4c1b-b7ff-9d7dc55b0ec0" providerId="ADAL" clId="{34412FFD-156F-5A40-B292-2D193AE679FF}" dt="2021-06-01T10:18:33.351" v="253"/>
          <ac:spMkLst>
            <pc:docMk/>
            <pc:sldMk cId="1405692189" sldId="308"/>
            <ac:spMk id="3" creationId="{23841C8F-B89A-C741-ABF7-7BF00EEFCEBC}"/>
          </ac:spMkLst>
        </pc:spChg>
        <pc:picChg chg="add mod">
          <ac:chgData name="Thanh, Quach Quoc (C&amp;C)" userId="5e2b889f-3ffc-4c1b-b7ff-9d7dc55b0ec0" providerId="ADAL" clId="{34412FFD-156F-5A40-B292-2D193AE679FF}" dt="2021-06-01T10:18:42.951" v="257" actId="171"/>
          <ac:picMkLst>
            <pc:docMk/>
            <pc:sldMk cId="1405692189" sldId="308"/>
            <ac:picMk id="5" creationId="{AF556A05-FEE3-5846-93B2-A9BC5CBE2518}"/>
          </ac:picMkLst>
        </pc:picChg>
        <pc:picChg chg="del">
          <ac:chgData name="Thanh, Quach Quoc (C&amp;C)" userId="5e2b889f-3ffc-4c1b-b7ff-9d7dc55b0ec0" providerId="ADAL" clId="{34412FFD-156F-5A40-B292-2D193AE679FF}" dt="2021-06-01T10:14:48.890" v="252" actId="478"/>
          <ac:picMkLst>
            <pc:docMk/>
            <pc:sldMk cId="1405692189" sldId="308"/>
            <ac:picMk id="19" creationId="{B6AF46E2-23F2-8B4A-9F60-6C441F8B1BF7}"/>
          </ac:picMkLst>
        </pc:picChg>
      </pc:sldChg>
      <pc:sldChg chg="add ord">
        <pc:chgData name="Thanh, Quach Quoc (C&amp;C)" userId="5e2b889f-3ffc-4c1b-b7ff-9d7dc55b0ec0" providerId="ADAL" clId="{34412FFD-156F-5A40-B292-2D193AE679FF}" dt="2021-06-01T10:13:34.796" v="243"/>
        <pc:sldMkLst>
          <pc:docMk/>
          <pc:sldMk cId="4099489149" sldId="309"/>
        </pc:sldMkLst>
      </pc:sldChg>
      <pc:sldChg chg="addSp delSp modSp add del">
        <pc:chgData name="Thanh, Quach Quoc (C&amp;C)" userId="5e2b889f-3ffc-4c1b-b7ff-9d7dc55b0ec0" providerId="ADAL" clId="{34412FFD-156F-5A40-B292-2D193AE679FF}" dt="2021-06-01T09:26:17.318" v="235" actId="2696"/>
        <pc:sldMkLst>
          <pc:docMk/>
          <pc:sldMk cId="725661011" sldId="310"/>
        </pc:sldMkLst>
        <pc:spChg chg="add del mod">
          <ac:chgData name="Thanh, Quach Quoc (C&amp;C)" userId="5e2b889f-3ffc-4c1b-b7ff-9d7dc55b0ec0" providerId="ADAL" clId="{34412FFD-156F-5A40-B292-2D193AE679FF}" dt="2021-06-01T09:24:07.738" v="224" actId="478"/>
          <ac:spMkLst>
            <pc:docMk/>
            <pc:sldMk cId="725661011" sldId="310"/>
            <ac:spMk id="3" creationId="{E6506682-F9BA-F543-A40B-DCD1A36566D2}"/>
          </ac:spMkLst>
        </pc:spChg>
        <pc:spChg chg="add mod">
          <ac:chgData name="Thanh, Quach Quoc (C&amp;C)" userId="5e2b889f-3ffc-4c1b-b7ff-9d7dc55b0ec0" providerId="ADAL" clId="{34412FFD-156F-5A40-B292-2D193AE679FF}" dt="2021-06-01T09:24:09.978" v="225" actId="478"/>
          <ac:spMkLst>
            <pc:docMk/>
            <pc:sldMk cId="725661011" sldId="310"/>
            <ac:spMk id="5" creationId="{E7DFD1AB-43CA-7549-AADC-3CEE9899361C}"/>
          </ac:spMkLst>
        </pc:spChg>
        <pc:spChg chg="add del">
          <ac:chgData name="Thanh, Quach Quoc (C&amp;C)" userId="5e2b889f-3ffc-4c1b-b7ff-9d7dc55b0ec0" providerId="ADAL" clId="{34412FFD-156F-5A40-B292-2D193AE679FF}" dt="2021-06-01T09:24:07.738" v="224" actId="478"/>
          <ac:spMkLst>
            <pc:docMk/>
            <pc:sldMk cId="725661011" sldId="310"/>
            <ac:spMk id="10" creationId="{B2E2305C-B1CC-944D-A6E3-74DBD613BBB1}"/>
          </ac:spMkLst>
        </pc:spChg>
        <pc:picChg chg="add del">
          <ac:chgData name="Thanh, Quach Quoc (C&amp;C)" userId="5e2b889f-3ffc-4c1b-b7ff-9d7dc55b0ec0" providerId="ADAL" clId="{34412FFD-156F-5A40-B292-2D193AE679FF}" dt="2021-06-01T09:24:09.978" v="225" actId="478"/>
          <ac:picMkLst>
            <pc:docMk/>
            <pc:sldMk cId="725661011" sldId="310"/>
            <ac:picMk id="19" creationId="{B6AF46E2-23F2-8B4A-9F60-6C441F8B1BF7}"/>
          </ac:picMkLst>
        </pc:picChg>
      </pc:sldChg>
      <pc:sldChg chg="addSp delSp modSp add ord">
        <pc:chgData name="Thanh, Quach Quoc (C&amp;C)" userId="5e2b889f-3ffc-4c1b-b7ff-9d7dc55b0ec0" providerId="ADAL" clId="{34412FFD-156F-5A40-B292-2D193AE679FF}" dt="2021-06-01T09:26:45.060" v="238" actId="1076"/>
        <pc:sldMkLst>
          <pc:docMk/>
          <pc:sldMk cId="2379600326" sldId="311"/>
        </pc:sldMkLst>
        <pc:spChg chg="del">
          <ac:chgData name="Thanh, Quach Quoc (C&amp;C)" userId="5e2b889f-3ffc-4c1b-b7ff-9d7dc55b0ec0" providerId="ADAL" clId="{34412FFD-156F-5A40-B292-2D193AE679FF}" dt="2021-06-01T09:25:30.156" v="229" actId="478"/>
          <ac:spMkLst>
            <pc:docMk/>
            <pc:sldMk cId="2379600326" sldId="311"/>
            <ac:spMk id="5" creationId="{4733973C-73D2-7B4B-9B9A-BB6C5931BAC2}"/>
          </ac:spMkLst>
        </pc:spChg>
        <pc:spChg chg="add mod">
          <ac:chgData name="Thanh, Quach Quoc (C&amp;C)" userId="5e2b889f-3ffc-4c1b-b7ff-9d7dc55b0ec0" providerId="ADAL" clId="{34412FFD-156F-5A40-B292-2D193AE679FF}" dt="2021-06-01T09:26:45.060" v="238" actId="1076"/>
          <ac:spMkLst>
            <pc:docMk/>
            <pc:sldMk cId="2379600326" sldId="311"/>
            <ac:spMk id="20" creationId="{B5C922FC-9382-0442-9A27-3827000ABA4D}"/>
          </ac:spMkLst>
        </pc:spChg>
        <pc:picChg chg="add mod modCrop">
          <ac:chgData name="Thanh, Quach Quoc (C&amp;C)" userId="5e2b889f-3ffc-4c1b-b7ff-9d7dc55b0ec0" providerId="ADAL" clId="{34412FFD-156F-5A40-B292-2D193AE679FF}" dt="2021-06-01T09:25:51.474" v="231" actId="18131"/>
          <ac:picMkLst>
            <pc:docMk/>
            <pc:sldMk cId="2379600326" sldId="311"/>
            <ac:picMk id="3" creationId="{40E2AFAA-4571-2A4E-BB4C-5DD2F5539EF3}"/>
          </ac:picMkLst>
        </pc:picChg>
        <pc:cxnChg chg="del">
          <ac:chgData name="Thanh, Quach Quoc (C&amp;C)" userId="5e2b889f-3ffc-4c1b-b7ff-9d7dc55b0ec0" providerId="ADAL" clId="{34412FFD-156F-5A40-B292-2D193AE679FF}" dt="2021-06-01T09:25:30.156" v="229" actId="478"/>
          <ac:cxnSpMkLst>
            <pc:docMk/>
            <pc:sldMk cId="2379600326" sldId="311"/>
            <ac:cxnSpMk id="7" creationId="{30383CC7-EC0E-B04D-A4E8-B8E57136EB98}"/>
          </ac:cxnSpMkLst>
        </pc:cxnChg>
      </pc:sldChg>
      <pc:sldChg chg="addSp delSp modSp add">
        <pc:chgData name="Thanh, Quach Quoc (C&amp;C)" userId="5e2b889f-3ffc-4c1b-b7ff-9d7dc55b0ec0" providerId="ADAL" clId="{34412FFD-156F-5A40-B292-2D193AE679FF}" dt="2021-06-01T10:43:32.766" v="261" actId="167"/>
        <pc:sldMkLst>
          <pc:docMk/>
          <pc:sldMk cId="622356479" sldId="312"/>
        </pc:sldMkLst>
        <pc:spChg chg="add del mod">
          <ac:chgData name="Thanh, Quach Quoc (C&amp;C)" userId="5e2b889f-3ffc-4c1b-b7ff-9d7dc55b0ec0" providerId="ADAL" clId="{34412FFD-156F-5A40-B292-2D193AE679FF}" dt="2021-06-01T10:43:26.881" v="259"/>
          <ac:spMkLst>
            <pc:docMk/>
            <pc:sldMk cId="622356479" sldId="312"/>
            <ac:spMk id="3" creationId="{EDC785AC-A832-AD4A-8827-66F3F3FA5783}"/>
          </ac:spMkLst>
        </pc:spChg>
        <pc:picChg chg="add mod">
          <ac:chgData name="Thanh, Quach Quoc (C&amp;C)" userId="5e2b889f-3ffc-4c1b-b7ff-9d7dc55b0ec0" providerId="ADAL" clId="{34412FFD-156F-5A40-B292-2D193AE679FF}" dt="2021-06-01T10:43:32.766" v="261" actId="167"/>
          <ac:picMkLst>
            <pc:docMk/>
            <pc:sldMk cId="622356479" sldId="312"/>
            <ac:picMk id="5" creationId="{765AFEEC-CB44-294C-BEBB-2266466B4DB4}"/>
          </ac:picMkLst>
        </pc:picChg>
        <pc:picChg chg="del">
          <ac:chgData name="Thanh, Quach Quoc (C&amp;C)" userId="5e2b889f-3ffc-4c1b-b7ff-9d7dc55b0ec0" providerId="ADAL" clId="{34412FFD-156F-5A40-B292-2D193AE679FF}" dt="2021-06-01T10:43:24.383" v="258" actId="478"/>
          <ac:picMkLst>
            <pc:docMk/>
            <pc:sldMk cId="622356479" sldId="312"/>
            <ac:picMk id="19" creationId="{B6AF46E2-23F2-8B4A-9F60-6C441F8B1BF7}"/>
          </ac:picMkLst>
        </pc:picChg>
      </pc:sldChg>
      <pc:sldChg chg="addSp delSp modSp add ord">
        <pc:chgData name="Thanh, Quach Quoc (C&amp;C)" userId="5e2b889f-3ffc-4c1b-b7ff-9d7dc55b0ec0" providerId="ADAL" clId="{34412FFD-156F-5A40-B292-2D193AE679FF}" dt="2021-06-01T10:55:55.447" v="270"/>
        <pc:sldMkLst>
          <pc:docMk/>
          <pc:sldMk cId="1367501378" sldId="313"/>
        </pc:sldMkLst>
        <pc:spChg chg="del">
          <ac:chgData name="Thanh, Quach Quoc (C&amp;C)" userId="5e2b889f-3ffc-4c1b-b7ff-9d7dc55b0ec0" providerId="ADAL" clId="{34412FFD-156F-5A40-B292-2D193AE679FF}" dt="2021-06-01T10:55:55.447" v="270"/>
          <ac:spMkLst>
            <pc:docMk/>
            <pc:sldMk cId="1367501378" sldId="313"/>
            <ac:spMk id="2" creationId="{5437D518-581A-1A47-B37D-1B7623B53DDD}"/>
          </ac:spMkLst>
        </pc:spChg>
        <pc:spChg chg="add mod">
          <ac:chgData name="Thanh, Quach Quoc (C&amp;C)" userId="5e2b889f-3ffc-4c1b-b7ff-9d7dc55b0ec0" providerId="ADAL" clId="{34412FFD-156F-5A40-B292-2D193AE679FF}" dt="2021-06-01T10:55:55.447" v="270"/>
          <ac:spMkLst>
            <pc:docMk/>
            <pc:sldMk cId="1367501378" sldId="313"/>
            <ac:spMk id="3" creationId="{726C685B-F64D-6842-B0ED-003A2C8C2DBC}"/>
          </ac:spMkLst>
        </pc:spChg>
      </pc:sldChg>
      <pc:sldChg chg="addSp delSp modSp add ord">
        <pc:chgData name="Thanh, Quach Quoc (C&amp;C)" userId="5e2b889f-3ffc-4c1b-b7ff-9d7dc55b0ec0" providerId="ADAL" clId="{34412FFD-156F-5A40-B292-2D193AE679FF}" dt="2021-06-01T10:55:58.585" v="271"/>
        <pc:sldMkLst>
          <pc:docMk/>
          <pc:sldMk cId="3598590545" sldId="314"/>
        </pc:sldMkLst>
        <pc:spChg chg="del">
          <ac:chgData name="Thanh, Quach Quoc (C&amp;C)" userId="5e2b889f-3ffc-4c1b-b7ff-9d7dc55b0ec0" providerId="ADAL" clId="{34412FFD-156F-5A40-B292-2D193AE679FF}" dt="2021-06-01T10:55:58.585" v="271"/>
          <ac:spMkLst>
            <pc:docMk/>
            <pc:sldMk cId="3598590545" sldId="314"/>
            <ac:spMk id="2" creationId="{5437D518-581A-1A47-B37D-1B7623B53DDD}"/>
          </ac:spMkLst>
        </pc:spChg>
        <pc:spChg chg="add mod">
          <ac:chgData name="Thanh, Quach Quoc (C&amp;C)" userId="5e2b889f-3ffc-4c1b-b7ff-9d7dc55b0ec0" providerId="ADAL" clId="{34412FFD-156F-5A40-B292-2D193AE679FF}" dt="2021-06-01T10:55:58.585" v="271"/>
          <ac:spMkLst>
            <pc:docMk/>
            <pc:sldMk cId="3598590545" sldId="314"/>
            <ac:spMk id="3" creationId="{7734D4B8-A5E7-A046-BA9B-C3084232B4DB}"/>
          </ac:spMkLst>
        </pc:spChg>
      </pc:sldChg>
      <pc:sldChg chg="addSp delSp modSp add">
        <pc:chgData name="Thanh, Quach Quoc (C&amp;C)" userId="5e2b889f-3ffc-4c1b-b7ff-9d7dc55b0ec0" providerId="ADAL" clId="{34412FFD-156F-5A40-B292-2D193AE679FF}" dt="2021-06-01T10:54:14.769" v="267" actId="18131"/>
        <pc:sldMkLst>
          <pc:docMk/>
          <pc:sldMk cId="1168652854" sldId="315"/>
        </pc:sldMkLst>
        <pc:spChg chg="add del mod">
          <ac:chgData name="Thanh, Quach Quoc (C&amp;C)" userId="5e2b889f-3ffc-4c1b-b7ff-9d7dc55b0ec0" providerId="ADAL" clId="{34412FFD-156F-5A40-B292-2D193AE679FF}" dt="2021-06-01T10:53:56.557" v="263"/>
          <ac:spMkLst>
            <pc:docMk/>
            <pc:sldMk cId="1168652854" sldId="315"/>
            <ac:spMk id="3" creationId="{DFC4DD39-8CB0-0F48-9D14-5BA1A4F248C5}"/>
          </ac:spMkLst>
        </pc:spChg>
        <pc:picChg chg="add mod modCrop">
          <ac:chgData name="Thanh, Quach Quoc (C&amp;C)" userId="5e2b889f-3ffc-4c1b-b7ff-9d7dc55b0ec0" providerId="ADAL" clId="{34412FFD-156F-5A40-B292-2D193AE679FF}" dt="2021-06-01T10:54:14.769" v="267" actId="18131"/>
          <ac:picMkLst>
            <pc:docMk/>
            <pc:sldMk cId="1168652854" sldId="315"/>
            <ac:picMk id="5" creationId="{2C9E3D8D-5867-1040-9AC4-D7498A2341E8}"/>
          </ac:picMkLst>
        </pc:picChg>
        <pc:picChg chg="del">
          <ac:chgData name="Thanh, Quach Quoc (C&amp;C)" userId="5e2b889f-3ffc-4c1b-b7ff-9d7dc55b0ec0" providerId="ADAL" clId="{34412FFD-156F-5A40-B292-2D193AE679FF}" dt="2021-06-01T10:53:53.968" v="262" actId="478"/>
          <ac:picMkLst>
            <pc:docMk/>
            <pc:sldMk cId="1168652854" sldId="315"/>
            <ac:picMk id="19" creationId="{B6AF46E2-23F2-8B4A-9F60-6C441F8B1BF7}"/>
          </ac:picMkLst>
        </pc:picChg>
      </pc:sldChg>
      <pc:sldChg chg="addSp delSp modSp add">
        <pc:chgData name="Thanh, Quach Quoc (C&amp;C)" userId="5e2b889f-3ffc-4c1b-b7ff-9d7dc55b0ec0" providerId="ADAL" clId="{34412FFD-156F-5A40-B292-2D193AE679FF}" dt="2021-06-01T10:56:01.002" v="272"/>
        <pc:sldMkLst>
          <pc:docMk/>
          <pc:sldMk cId="1816620037" sldId="316"/>
        </pc:sldMkLst>
        <pc:spChg chg="del">
          <ac:chgData name="Thanh, Quach Quoc (C&amp;C)" userId="5e2b889f-3ffc-4c1b-b7ff-9d7dc55b0ec0" providerId="ADAL" clId="{34412FFD-156F-5A40-B292-2D193AE679FF}" dt="2021-06-01T10:56:01.002" v="272"/>
          <ac:spMkLst>
            <pc:docMk/>
            <pc:sldMk cId="1816620037" sldId="316"/>
            <ac:spMk id="2" creationId="{5437D518-581A-1A47-B37D-1B7623B53DDD}"/>
          </ac:spMkLst>
        </pc:spChg>
        <pc:spChg chg="add mod">
          <ac:chgData name="Thanh, Quach Quoc (C&amp;C)" userId="5e2b889f-3ffc-4c1b-b7ff-9d7dc55b0ec0" providerId="ADAL" clId="{34412FFD-156F-5A40-B292-2D193AE679FF}" dt="2021-06-01T10:56:01.002" v="272"/>
          <ac:spMkLst>
            <pc:docMk/>
            <pc:sldMk cId="1816620037" sldId="316"/>
            <ac:spMk id="3" creationId="{C9A5AD61-DDC3-1941-ABE5-DAFCC945E327}"/>
          </ac:spMkLst>
        </pc:spChg>
      </pc:sldChg>
      <pc:sldMasterChg chg="modSldLayout">
        <pc:chgData name="Thanh, Quach Quoc (C&amp;C)" userId="5e2b889f-3ffc-4c1b-b7ff-9d7dc55b0ec0" providerId="ADAL" clId="{34412FFD-156F-5A40-B292-2D193AE679FF}" dt="2021-06-01T09:19:24.432" v="134" actId="732"/>
        <pc:sldMasterMkLst>
          <pc:docMk/>
          <pc:sldMasterMk cId="1433001600" sldId="2147483648"/>
        </pc:sldMasterMkLst>
        <pc:sldLayoutChg chg="addSp delSp modSp">
          <pc:chgData name="Thanh, Quach Quoc (C&amp;C)" userId="5e2b889f-3ffc-4c1b-b7ff-9d7dc55b0ec0" providerId="ADAL" clId="{34412FFD-156F-5A40-B292-2D193AE679FF}" dt="2021-06-01T09:19:24.432" v="134" actId="732"/>
          <pc:sldLayoutMkLst>
            <pc:docMk/>
            <pc:sldMasterMk cId="1433001600" sldId="2147483648"/>
            <pc:sldLayoutMk cId="4256842342" sldId="2147483650"/>
          </pc:sldLayoutMkLst>
          <pc:spChg chg="add del mod">
            <ac:chgData name="Thanh, Quach Quoc (C&amp;C)" userId="5e2b889f-3ffc-4c1b-b7ff-9d7dc55b0ec0" providerId="ADAL" clId="{34412FFD-156F-5A40-B292-2D193AE679FF}" dt="2021-06-01T09:17:46.783" v="91"/>
            <ac:spMkLst>
              <pc:docMk/>
              <pc:sldMasterMk cId="1433001600" sldId="2147483648"/>
              <pc:sldLayoutMk cId="4256842342" sldId="2147483650"/>
              <ac:spMk id="2" creationId="{A255C3C7-8DE0-D74B-A8DF-B98A769D3F2A}"/>
            </ac:spMkLst>
          </pc:spChg>
          <pc:spChg chg="del">
            <ac:chgData name="Thanh, Quach Quoc (C&amp;C)" userId="5e2b889f-3ffc-4c1b-b7ff-9d7dc55b0ec0" providerId="ADAL" clId="{34412FFD-156F-5A40-B292-2D193AE679FF}" dt="2021-06-01T09:17:12.233" v="80" actId="478"/>
            <ac:spMkLst>
              <pc:docMk/>
              <pc:sldMasterMk cId="1433001600" sldId="2147483648"/>
              <pc:sldLayoutMk cId="4256842342" sldId="2147483650"/>
              <ac:spMk id="8" creationId="{B11EFAAC-5AF0-A54C-8D42-AD756A413336}"/>
            </ac:spMkLst>
          </pc:spChg>
          <pc:picChg chg="add del">
            <ac:chgData name="Thanh, Quach Quoc (C&amp;C)" userId="5e2b889f-3ffc-4c1b-b7ff-9d7dc55b0ec0" providerId="ADAL" clId="{34412FFD-156F-5A40-B292-2D193AE679FF}" dt="2021-06-01T09:17:46.783" v="91"/>
            <ac:picMkLst>
              <pc:docMk/>
              <pc:sldMasterMk cId="1433001600" sldId="2147483648"/>
              <pc:sldLayoutMk cId="4256842342" sldId="2147483650"/>
              <ac:picMk id="9" creationId="{E744F070-4932-1D4A-AFBB-CCDB79CBF283}"/>
            </ac:picMkLst>
          </pc:picChg>
          <pc:picChg chg="add mod modCrop">
            <ac:chgData name="Thanh, Quach Quoc (C&amp;C)" userId="5e2b889f-3ffc-4c1b-b7ff-9d7dc55b0ec0" providerId="ADAL" clId="{34412FFD-156F-5A40-B292-2D193AE679FF}" dt="2021-06-01T09:19:24.432" v="134" actId="732"/>
            <ac:picMkLst>
              <pc:docMk/>
              <pc:sldMasterMk cId="1433001600" sldId="2147483648"/>
              <pc:sldLayoutMk cId="4256842342" sldId="2147483650"/>
              <ac:picMk id="10" creationId="{21583F7A-50BE-FA4F-A665-C4A3237437B8}"/>
            </ac:picMkLst>
          </pc:picChg>
          <pc:cxnChg chg="del">
            <ac:chgData name="Thanh, Quach Quoc (C&amp;C)" userId="5e2b889f-3ffc-4c1b-b7ff-9d7dc55b0ec0" providerId="ADAL" clId="{34412FFD-156F-5A40-B292-2D193AE679FF}" dt="2021-06-01T09:16:05.767" v="38" actId="478"/>
            <ac:cxnSpMkLst>
              <pc:docMk/>
              <pc:sldMasterMk cId="1433001600" sldId="2147483648"/>
              <pc:sldLayoutMk cId="4256842342" sldId="2147483650"/>
              <ac:cxnSpMk id="11" creationId="{49B845F9-D294-4A44-B3DF-91244A6723A7}"/>
            </ac:cxnSpMkLst>
          </pc:cxnChg>
        </pc:sldLayoutChg>
        <pc:sldLayoutChg chg="modSp">
          <pc:chgData name="Thanh, Quach Quoc (C&amp;C)" userId="5e2b889f-3ffc-4c1b-b7ff-9d7dc55b0ec0" providerId="ADAL" clId="{34412FFD-156F-5A40-B292-2D193AE679FF}" dt="2021-06-01T09:17:29.197" v="86" actId="1076"/>
          <pc:sldLayoutMkLst>
            <pc:docMk/>
            <pc:sldMasterMk cId="1433001600" sldId="2147483648"/>
            <pc:sldLayoutMk cId="1581262752" sldId="2147483653"/>
          </pc:sldLayoutMkLst>
          <pc:picChg chg="mod">
            <ac:chgData name="Thanh, Quach Quoc (C&amp;C)" userId="5e2b889f-3ffc-4c1b-b7ff-9d7dc55b0ec0" providerId="ADAL" clId="{34412FFD-156F-5A40-B292-2D193AE679FF}" dt="2021-06-01T09:17:29.197" v="86" actId="1076"/>
            <ac:picMkLst>
              <pc:docMk/>
              <pc:sldMasterMk cId="1433001600" sldId="2147483648"/>
              <pc:sldLayoutMk cId="1581262752" sldId="2147483653"/>
              <ac:picMk id="9" creationId="{E744F070-4932-1D4A-AFBB-CCDB79CBF283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F4842-DA70-3645-B314-509381E866C0}" type="datetimeFigureOut">
              <a:rPr lang="en-US" smtClean="0"/>
              <a:t>8/31/21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1ADE4-10CA-B54C-8F2B-263F034E2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09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93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25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FONT: ARIAL</a:t>
            </a:r>
          </a:p>
          <a:p>
            <a:endParaRPr lang="en-US" dirty="0"/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1: </a:t>
            </a:r>
            <a:r>
              <a:rPr lang="en-US" dirty="0" err="1"/>
              <a:t>20pt</a:t>
            </a:r>
            <a:r>
              <a:rPr lang="en-US" dirty="0"/>
              <a:t> – BOLD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cỡ</a:t>
            </a:r>
            <a:r>
              <a:rPr lang="en-US" dirty="0"/>
              <a:t> font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tùy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to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slide: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2: </a:t>
            </a:r>
            <a:r>
              <a:rPr lang="en-US" dirty="0" err="1"/>
              <a:t>18pt</a:t>
            </a:r>
            <a:r>
              <a:rPr lang="en-US" dirty="0"/>
              <a:t> – BOLD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PHỤ</a:t>
            </a:r>
            <a:r>
              <a:rPr lang="en-US" dirty="0"/>
              <a:t> - </a:t>
            </a:r>
            <a:r>
              <a:rPr lang="en-US" dirty="0" err="1"/>
              <a:t>14PT</a:t>
            </a:r>
            <a:r>
              <a:rPr lang="en-US" dirty="0"/>
              <a:t> (BOLD)</a:t>
            </a:r>
          </a:p>
          <a:p>
            <a:r>
              <a:rPr lang="en-US" dirty="0"/>
              <a:t>Body text – </a:t>
            </a:r>
            <a:r>
              <a:rPr lang="en-US" dirty="0" err="1"/>
              <a:t>12pt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9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FONT: ARIAL</a:t>
            </a:r>
          </a:p>
          <a:p>
            <a:endParaRPr lang="en-US" dirty="0"/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1: </a:t>
            </a:r>
            <a:r>
              <a:rPr lang="en-US" dirty="0" err="1"/>
              <a:t>20pt</a:t>
            </a:r>
            <a:r>
              <a:rPr lang="en-US" dirty="0"/>
              <a:t> – BOLD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cỡ</a:t>
            </a:r>
            <a:r>
              <a:rPr lang="en-US" dirty="0"/>
              <a:t> font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tùy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to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slide: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2: </a:t>
            </a:r>
            <a:r>
              <a:rPr lang="en-US" dirty="0" err="1"/>
              <a:t>18pt</a:t>
            </a:r>
            <a:r>
              <a:rPr lang="en-US" dirty="0"/>
              <a:t> – BOLD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PHỤ</a:t>
            </a:r>
            <a:r>
              <a:rPr lang="en-US" dirty="0"/>
              <a:t> - </a:t>
            </a:r>
            <a:r>
              <a:rPr lang="en-US" dirty="0" err="1"/>
              <a:t>14PT</a:t>
            </a:r>
            <a:r>
              <a:rPr lang="en-US" dirty="0"/>
              <a:t> (BOLD)</a:t>
            </a:r>
          </a:p>
          <a:p>
            <a:r>
              <a:rPr lang="en-US" dirty="0"/>
              <a:t>Body text – </a:t>
            </a:r>
            <a:r>
              <a:rPr lang="en-US" dirty="0" err="1"/>
              <a:t>12pt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98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FONT: ARIAL</a:t>
            </a:r>
          </a:p>
          <a:p>
            <a:endParaRPr lang="en-US" dirty="0"/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1: </a:t>
            </a:r>
            <a:r>
              <a:rPr lang="en-US" dirty="0" err="1"/>
              <a:t>20pt</a:t>
            </a:r>
            <a:r>
              <a:rPr lang="en-US" dirty="0"/>
              <a:t> – BOLD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cỡ</a:t>
            </a:r>
            <a:r>
              <a:rPr lang="en-US" dirty="0"/>
              <a:t> font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tùy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to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slide: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2: </a:t>
            </a:r>
            <a:r>
              <a:rPr lang="en-US" dirty="0" err="1"/>
              <a:t>18pt</a:t>
            </a:r>
            <a:r>
              <a:rPr lang="en-US" dirty="0"/>
              <a:t> – BOLD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PHỤ</a:t>
            </a:r>
            <a:r>
              <a:rPr lang="en-US" dirty="0"/>
              <a:t> - </a:t>
            </a:r>
            <a:r>
              <a:rPr lang="en-US" dirty="0" err="1"/>
              <a:t>14PT</a:t>
            </a:r>
            <a:r>
              <a:rPr lang="en-US" dirty="0"/>
              <a:t> (BOLD)</a:t>
            </a:r>
          </a:p>
          <a:p>
            <a:r>
              <a:rPr lang="en-US" dirty="0"/>
              <a:t>Body text – </a:t>
            </a:r>
            <a:r>
              <a:rPr lang="en-US" dirty="0" err="1"/>
              <a:t>12pt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4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FONT: ARIAL</a:t>
            </a:r>
          </a:p>
          <a:p>
            <a:endParaRPr lang="en-US" dirty="0"/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1: </a:t>
            </a:r>
            <a:r>
              <a:rPr lang="en-US" dirty="0" err="1"/>
              <a:t>20pt</a:t>
            </a:r>
            <a:r>
              <a:rPr lang="en-US" dirty="0"/>
              <a:t> – BOLD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cỡ</a:t>
            </a:r>
            <a:r>
              <a:rPr lang="en-US" dirty="0"/>
              <a:t> font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tùy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to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slide: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2: </a:t>
            </a:r>
            <a:r>
              <a:rPr lang="en-US" dirty="0" err="1"/>
              <a:t>18pt</a:t>
            </a:r>
            <a:r>
              <a:rPr lang="en-US" dirty="0"/>
              <a:t> – BOLD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PHỤ</a:t>
            </a:r>
            <a:r>
              <a:rPr lang="en-US" dirty="0"/>
              <a:t> - </a:t>
            </a:r>
            <a:r>
              <a:rPr lang="en-US" dirty="0" err="1"/>
              <a:t>14PT</a:t>
            </a:r>
            <a:r>
              <a:rPr lang="en-US" dirty="0"/>
              <a:t> (BOLD)</a:t>
            </a:r>
          </a:p>
          <a:p>
            <a:r>
              <a:rPr lang="en-US" dirty="0"/>
              <a:t>Body text – </a:t>
            </a:r>
            <a:r>
              <a:rPr lang="en-US" dirty="0" err="1"/>
              <a:t>12pt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08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FONT: ARIAL</a:t>
            </a:r>
          </a:p>
          <a:p>
            <a:endParaRPr lang="en-US" dirty="0"/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1: </a:t>
            </a:r>
            <a:r>
              <a:rPr lang="en-US" dirty="0" err="1"/>
              <a:t>20pt</a:t>
            </a:r>
            <a:r>
              <a:rPr lang="en-US" dirty="0"/>
              <a:t> – BOLD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cỡ</a:t>
            </a:r>
            <a:r>
              <a:rPr lang="en-US" dirty="0"/>
              <a:t> font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tùy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to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slide: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2: </a:t>
            </a:r>
            <a:r>
              <a:rPr lang="en-US" dirty="0" err="1"/>
              <a:t>18pt</a:t>
            </a:r>
            <a:r>
              <a:rPr lang="en-US" dirty="0"/>
              <a:t> – BOLD</a:t>
            </a:r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PHỤ</a:t>
            </a:r>
            <a:r>
              <a:rPr lang="en-US" dirty="0"/>
              <a:t> - </a:t>
            </a:r>
            <a:r>
              <a:rPr lang="en-US" dirty="0" err="1"/>
              <a:t>14PT</a:t>
            </a:r>
            <a:r>
              <a:rPr lang="en-US" dirty="0"/>
              <a:t> (BOLD)</a:t>
            </a:r>
          </a:p>
          <a:p>
            <a:r>
              <a:rPr lang="en-US" dirty="0"/>
              <a:t>Body text – </a:t>
            </a:r>
            <a:r>
              <a:rPr lang="en-US" dirty="0" err="1"/>
              <a:t>12pt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1ADE4-10CA-B54C-8F2B-263F034E2D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8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B24662-E0A4-7D40-A1CD-0F4AFC1B09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54E984-2A9F-CE45-8C94-9A0612639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36440"/>
            <a:ext cx="12192000" cy="15900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1FC526-10A2-5140-B632-7975DE6A11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507" y="606059"/>
            <a:ext cx="1883316" cy="145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0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Mục l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1583F7A-50BE-FA4F-A665-C4A3237437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3650" y="0"/>
            <a:ext cx="816791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C78137-C316-C046-A67C-31490FD512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00" y="493616"/>
            <a:ext cx="1040616" cy="8064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288D0F-C933-5945-8E07-CD64BD3440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9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1EFAAC-5AF0-A54C-8D42-AD756A4133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B845F9-D294-4A44-B3DF-91244A6723A7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13716E0F-F0CC-FF4D-A4AE-9E881421B030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C372AFB-1D8C-3949-B5B8-7EE7598822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76" y="760401"/>
            <a:ext cx="11952973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8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2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D6D1A85-FDF6-E94A-BA4A-4403B585C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77" y="1366796"/>
            <a:ext cx="5693343" cy="528089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34B08-D7BA-5840-AD7B-BF8D21058C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43016" y="1366796"/>
            <a:ext cx="6177333" cy="528089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6FC9CC7-0E19-BB46-874E-F0FF753B68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6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1EFAAC-5AF0-A54C-8D42-AD756A4133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B845F9-D294-4A44-B3DF-91244A6723A7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C372AFB-1D8C-3949-B5B8-7EE7598822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76" y="760401"/>
            <a:ext cx="11952973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8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2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2034013-7E90-A748-8016-72A91D3096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389" y="1782824"/>
            <a:ext cx="11871960" cy="480273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Clck</a:t>
            </a:r>
            <a:r>
              <a:rPr lang="en-US" dirty="0"/>
              <a:t>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12C3A67-B462-434C-B391-CCB54AA90B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77" y="1307709"/>
            <a:ext cx="5869164" cy="4571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59BB4274-5FC4-2945-9753-C2520CB04B00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8E40164-6AB8-4844-94AE-23E87A9277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2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1EFAAC-5AF0-A54C-8D42-AD756A4133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B845F9-D294-4A44-B3DF-91244A6723A7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C372AFB-1D8C-3949-B5B8-7EE7598822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76" y="760401"/>
            <a:ext cx="11952973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8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2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85D47CC-D062-3C4A-A0F8-098182F15F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32197" y="1782824"/>
            <a:ext cx="5788152" cy="480273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2034013-7E90-A748-8016-72A91D3096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389" y="1782824"/>
            <a:ext cx="5788152" cy="480273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12C3A67-B462-434C-B391-CCB54AA90B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77" y="1307709"/>
            <a:ext cx="5869164" cy="4571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A521F85-E525-814D-951B-52CE774B24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4447" y="1307709"/>
            <a:ext cx="5845902" cy="4571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59BB4274-5FC4-2945-9753-C2520CB04B00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A6DB4BC-181A-A348-866B-7E9B06C25F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5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1EFAAC-5AF0-A54C-8D42-AD756A4133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B845F9-D294-4A44-B3DF-91244A6723A7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C372AFB-1D8C-3949-B5B8-7EE7598822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76" y="760401"/>
            <a:ext cx="11952973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8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2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34B08-D7BA-5840-AD7B-BF8D21058C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32197" y="2916936"/>
            <a:ext cx="5788152" cy="36686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3FB1761A-5AC5-6445-BF26-CF1297444C3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389" y="2916936"/>
            <a:ext cx="5788152" cy="36686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DF6E074-3D49-FA41-8E25-ECD907FB7B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77" y="1786306"/>
            <a:ext cx="5869164" cy="100261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CDC76BA-F5EC-6249-9BCC-55465DE840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74447" y="1786306"/>
            <a:ext cx="5845902" cy="100261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B4AD025-51DA-024C-A5B4-E9D5EF0F66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77" y="1307709"/>
            <a:ext cx="5869164" cy="4571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95458DE-319C-3E4B-9C0B-7F22D065AC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4447" y="1307709"/>
            <a:ext cx="5845902" cy="4571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3F6BFD94-FF07-034A-B14F-E9400ABD914E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11EAD1E-1E2A-6D48-944C-92A1EE103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24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1EFAAC-5AF0-A54C-8D42-AD756A4133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B845F9-D294-4A44-B3DF-91244A6723A7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C372AFB-1D8C-3949-B5B8-7EE7598822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76" y="760401"/>
            <a:ext cx="11952973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8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2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34B08-D7BA-5840-AD7B-BF8D21058C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8389" y="2301474"/>
            <a:ext cx="11871960" cy="42840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CDC76BA-F5EC-6249-9BCC-55465DE840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389" y="1298859"/>
            <a:ext cx="11871960" cy="100261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3F6BFD94-FF07-034A-B14F-E9400ABD914E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FD3BF63-989D-A644-B193-5ED4FDC501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4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1EFAAC-5AF0-A54C-8D42-AD756A4133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B845F9-D294-4A44-B3DF-91244A6723A7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C372AFB-1D8C-3949-B5B8-7EE7598822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76" y="760401"/>
            <a:ext cx="11952973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8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2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34B08-D7BA-5840-AD7B-BF8D21058C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8388" y="1298066"/>
            <a:ext cx="5668374" cy="21059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CDC76BA-F5EC-6249-9BCC-55465DE840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389" y="3432086"/>
            <a:ext cx="5668373" cy="31859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3F6BFD94-FF07-034A-B14F-E9400ABD914E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3154222-3849-DB4E-A1E4-5E1B3F2A08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75237" y="1298066"/>
            <a:ext cx="5668374" cy="21059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5F67228-5382-F744-AF6F-A1942666B1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5238" y="3404000"/>
            <a:ext cx="5668373" cy="31859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FD3945F-4C38-544B-80C4-A4B16FFF4D2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48388" y="4050024"/>
            <a:ext cx="5668374" cy="21059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483E819-8083-344A-86A4-53197E21921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389" y="6184044"/>
            <a:ext cx="5668373" cy="31859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9A825E6-679F-A54F-9381-4EAEFCD7B3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75237" y="4050024"/>
            <a:ext cx="5668374" cy="21059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4DFD5B3-EE3E-4840-9933-E5D9E6EFE9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5238" y="6155958"/>
            <a:ext cx="5668373" cy="31859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200" b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1BEAFFD-07C4-3F48-9BC3-A77884C8FC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86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38939F-A7B0-C142-95D6-56E95D6CF6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6946" y="115505"/>
            <a:ext cx="633404" cy="49088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670D4C-5618-6E48-8D30-CFB2F849C72F}"/>
              </a:ext>
            </a:extLst>
          </p:cNvPr>
          <p:cNvCxnSpPr/>
          <p:nvPr userDrawn="1"/>
        </p:nvCxnSpPr>
        <p:spPr>
          <a:xfrm>
            <a:off x="148389" y="683397"/>
            <a:ext cx="11895222" cy="0"/>
          </a:xfrm>
          <a:prstGeom prst="line">
            <a:avLst/>
          </a:prstGeom>
          <a:ln>
            <a:solidFill>
              <a:srgbClr val="002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A8CF767-DE67-FB4B-BBBA-C707361C3F70}"/>
              </a:ext>
            </a:extLst>
          </p:cNvPr>
          <p:cNvSpPr txBox="1">
            <a:spLocks/>
          </p:cNvSpPr>
          <p:nvPr userDrawn="1"/>
        </p:nvSpPr>
        <p:spPr>
          <a:xfrm>
            <a:off x="0" y="7204679"/>
            <a:ext cx="11020926" cy="2654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02B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 err="1"/>
              <a:t>Kích</a:t>
            </a:r>
            <a:r>
              <a:rPr lang="en-US" sz="1200" b="0" dirty="0"/>
              <a:t> </a:t>
            </a:r>
            <a:r>
              <a:rPr lang="en-US" sz="1200" b="0" dirty="0" err="1"/>
              <a:t>thước</a:t>
            </a:r>
            <a:r>
              <a:rPr lang="en-US" sz="1200" b="0" dirty="0"/>
              <a:t>, </a:t>
            </a:r>
            <a:r>
              <a:rPr lang="en-US" sz="1200" b="0" dirty="0" err="1"/>
              <a:t>vị</a:t>
            </a:r>
            <a:r>
              <a:rPr lang="en-US" sz="1200" b="0" dirty="0"/>
              <a:t> </a:t>
            </a:r>
            <a:r>
              <a:rPr lang="en-US" sz="1200" b="0" dirty="0" err="1"/>
              <a:t>trí</a:t>
            </a:r>
            <a:r>
              <a:rPr lang="en-US" sz="1200" b="0" dirty="0"/>
              <a:t> </a:t>
            </a:r>
            <a:r>
              <a:rPr lang="en-US" sz="1200" b="0" dirty="0" err="1"/>
              <a:t>của</a:t>
            </a:r>
            <a:r>
              <a:rPr lang="en-US" sz="1200" b="0" dirty="0"/>
              <a:t> </a:t>
            </a:r>
            <a:r>
              <a:rPr lang="en-US" sz="1200" b="0" dirty="0" err="1"/>
              <a:t>các</a:t>
            </a:r>
            <a:r>
              <a:rPr lang="en-US" sz="1200" b="0" dirty="0"/>
              <a:t> element </a:t>
            </a:r>
            <a:r>
              <a:rPr lang="en-US" sz="1200" b="0" dirty="0" err="1"/>
              <a:t>có</a:t>
            </a:r>
            <a:r>
              <a:rPr lang="en-US" sz="1200" b="0" dirty="0"/>
              <a:t> </a:t>
            </a:r>
            <a:r>
              <a:rPr lang="en-US" sz="1200" b="0" dirty="0" err="1"/>
              <a:t>thể</a:t>
            </a:r>
            <a:r>
              <a:rPr lang="en-US" sz="1200" b="0" dirty="0"/>
              <a:t> </a:t>
            </a:r>
            <a:r>
              <a:rPr lang="en-US" sz="1200" b="0" dirty="0" err="1"/>
              <a:t>tự</a:t>
            </a:r>
            <a:r>
              <a:rPr lang="en-US" sz="1200" b="0" dirty="0"/>
              <a:t> </a:t>
            </a:r>
            <a:r>
              <a:rPr lang="en-US" sz="1200" b="0" dirty="0" err="1"/>
              <a:t>điều</a:t>
            </a:r>
            <a:r>
              <a:rPr lang="en-US" sz="1200" b="0" dirty="0"/>
              <a:t> </a:t>
            </a:r>
            <a:r>
              <a:rPr lang="en-US" sz="1200" b="0" dirty="0" err="1"/>
              <a:t>chỉnh</a:t>
            </a:r>
            <a:r>
              <a:rPr lang="en-US" sz="1200" b="0" dirty="0"/>
              <a:t> </a:t>
            </a:r>
            <a:r>
              <a:rPr lang="en-US" sz="1200" b="0" dirty="0" err="1"/>
              <a:t>cho</a:t>
            </a:r>
            <a:r>
              <a:rPr lang="en-US" sz="1200" b="0" dirty="0"/>
              <a:t> </a:t>
            </a:r>
            <a:r>
              <a:rPr lang="en-US" sz="1200" b="0" dirty="0" err="1"/>
              <a:t>phù</a:t>
            </a:r>
            <a:r>
              <a:rPr lang="en-US" sz="1200" b="0" dirty="0"/>
              <a:t> </a:t>
            </a:r>
            <a:r>
              <a:rPr lang="en-US" sz="1200" b="0" dirty="0" err="1"/>
              <a:t>hợp</a:t>
            </a:r>
            <a:endParaRPr lang="en-US" sz="1200" b="0" dirty="0"/>
          </a:p>
          <a:p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E552BF8-D306-F240-BA49-0581840EBB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77" y="154005"/>
            <a:ext cx="11020926" cy="529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2200" b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CHANGE TITLE 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484160-2686-4E4A-A05B-46187AF6CF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47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55C0CC2-14A9-9041-A458-C0A421658C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44F070-4932-1D4A-AFBB-CCDB79CBF2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997" y="936429"/>
            <a:ext cx="1753726" cy="1359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F76ED8-0959-274E-AC3F-FD56120693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682" y="2979991"/>
            <a:ext cx="3784356" cy="18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8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ang chuyể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EAADA2-EBCC-B24A-8C85-D4F5808E12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731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337" y="1232996"/>
            <a:ext cx="6443151" cy="170222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r>
              <a:rPr lang="en-US" dirty="0"/>
              <a:t> 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1288E6-1FAE-D34B-AE64-1F5A10CC9E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42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g chuyển Phan Thi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D861F9FD-5D86-A641-879A-663EB0F46F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731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07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g chuyển Phan Thi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8882E3-5405-A74B-A34F-174FBD4B49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12192000" cy="68546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79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g chuyển Phan Thi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129ADA-BBB9-3945-A36B-3FC7AE3550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10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g chuyển Phan Thi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3F73EE-D07D-7D46-B60C-C7F54C40D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31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rang chuyển Phan Thi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44746E-1088-884B-8D02-9E5C106B30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731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20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784D8C-81AB-7E4D-A237-CEDAD6512B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" y="0"/>
            <a:ext cx="12189833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12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D82427-948A-3E4D-9BB8-83DFDC5831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71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99526F-97A9-D14B-915A-8620A8AF90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2"/>
            <a:ext cx="12192003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73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7559D7-A655-8E47-B9A8-65604CF44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24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DF710E-93DE-394E-B0C1-B7F86B7476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24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6EC9C5-28C0-004B-B16F-211014E78B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530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2B1735-1248-AD4A-8AC6-19913145B6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0" y="0"/>
            <a:ext cx="1218672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144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rang chuyển Ho T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878FE7-BCC1-5840-A91C-C7C6AE3E5B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794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g chuyển Aqua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3906A5-2C27-AF46-878C-113949A6B5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991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g chuyển Aqua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A5621-5334-7D4B-A0B8-D15DCEE6E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075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g chuyển Aqua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4D9FEE-37B2-D843-8334-C04E005351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933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g chuyển The Grand Manhat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9868AC-B0E5-A240-A775-BD4232EED7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2" cy="6731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5636F-93B6-8C4E-AEB9-DAFBEF841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7639A0-545A-4041-AFDC-A33DD3997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910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02E684-1BEE-EC4C-BF67-790C5577D4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89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1ACC63-EEE6-074C-A94E-579AAE3D28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266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573EAC-937F-3748-98CB-94955A6A9D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06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6A869B-733B-9649-94BB-0DE601295F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97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790A74-14EA-5A49-B658-B7394075B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659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4527BE-4BBE-5543-BB6C-515826B213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499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08F8F3-1CC4-B049-8136-20AF1BBE17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2" cy="6731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17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rang chuyển N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665122-6021-9D4A-863D-0D4C789F4C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731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448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g chuyển NC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E4941D-A5AA-524A-8F87-2BB19BD4F8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81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g chuyển NC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621F9B-63EB-CF4E-800B-49E46D7C51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A7A01A-AFF6-434D-92B8-0B66EFF18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31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rang chuyể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CDAA7-1943-A643-9A1D-8A40793348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731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BDE293-9DA7-564A-9766-68137F437F7B}"/>
              </a:ext>
            </a:extLst>
          </p:cNvPr>
          <p:cNvSpPr/>
          <p:nvPr userDrawn="1"/>
        </p:nvSpPr>
        <p:spPr>
          <a:xfrm rot="5400000">
            <a:off x="1665171" y="-1289787"/>
            <a:ext cx="2021306" cy="5351651"/>
          </a:xfrm>
          <a:prstGeom prst="rect">
            <a:avLst/>
          </a:prstGeom>
          <a:gradFill>
            <a:gsLst>
              <a:gs pos="0">
                <a:srgbClr val="002B60">
                  <a:alpha val="44000"/>
                </a:srgbClr>
              </a:gs>
              <a:gs pos="100000">
                <a:srgbClr val="002B6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12B3-F849-744D-853C-ECE6213889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61" y="534924"/>
            <a:ext cx="4724079" cy="170222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TRANG </a:t>
            </a:r>
            <a:r>
              <a:rPr lang="en-US" dirty="0" err="1"/>
              <a:t>CHUYỂN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301AD3-3822-204E-B44D-8DB5C2642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0"/>
            <a:ext cx="12192000" cy="1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0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0A991C4-B928-394E-9A37-51651F1B17B2}"/>
              </a:ext>
            </a:extLst>
          </p:cNvPr>
          <p:cNvSpPr/>
          <p:nvPr userDrawn="1"/>
        </p:nvSpPr>
        <p:spPr>
          <a:xfrm>
            <a:off x="2456133" y="-2119766"/>
            <a:ext cx="1125267" cy="41845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A93604-CC8D-BD4A-9E41-1BE1DC6DB855}"/>
              </a:ext>
            </a:extLst>
          </p:cNvPr>
          <p:cNvSpPr txBox="1"/>
          <p:nvPr userDrawn="1"/>
        </p:nvSpPr>
        <p:spPr>
          <a:xfrm>
            <a:off x="3695998" y="-2070643"/>
            <a:ext cx="2106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Click </a:t>
            </a:r>
            <a:r>
              <a:rPr lang="en-US" dirty="0" err="1">
                <a:solidFill>
                  <a:srgbClr val="FF0000"/>
                </a:solidFill>
              </a:rPr>
              <a:t>để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chọn</a:t>
            </a:r>
            <a:r>
              <a:rPr lang="en-US" dirty="0">
                <a:solidFill>
                  <a:srgbClr val="FF0000"/>
                </a:solidFill>
              </a:rPr>
              <a:t> Layout</a:t>
            </a:r>
          </a:p>
        </p:txBody>
      </p:sp>
    </p:spTree>
    <p:extLst>
      <p:ext uri="{BB962C8B-B14F-4D97-AF65-F5344CB8AC3E}">
        <p14:creationId xmlns:p14="http://schemas.microsoft.com/office/powerpoint/2010/main" val="143300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3" r:id="rId3"/>
    <p:sldLayoutId id="2147483663" r:id="rId4"/>
    <p:sldLayoutId id="2147483660" r:id="rId5"/>
    <p:sldLayoutId id="2147483659" r:id="rId6"/>
    <p:sldLayoutId id="2147483661" r:id="rId7"/>
    <p:sldLayoutId id="2147483662" r:id="rId8"/>
    <p:sldLayoutId id="2147483652" r:id="rId9"/>
    <p:sldLayoutId id="214748365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55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5" r:id="rId16"/>
    <p:sldLayoutId id="2147483684" r:id="rId17"/>
    <p:sldLayoutId id="214748366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99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7" r:id="rId2"/>
    <p:sldLayoutId id="2147483688" r:id="rId3"/>
    <p:sldLayoutId id="2147483691" r:id="rId4"/>
    <p:sldLayoutId id="2147483693" r:id="rId5"/>
    <p:sldLayoutId id="2147483692" r:id="rId6"/>
    <p:sldLayoutId id="2147483694" r:id="rId7"/>
    <p:sldLayoutId id="2147483686" r:id="rId8"/>
    <p:sldLayoutId id="214748366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71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C91DCB-528C-D043-A940-1A9FB4685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9171DC-DE21-744D-A952-796C1648A5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FC8A05-3FF3-2C40-BDDC-24B8597A1A11}"/>
              </a:ext>
            </a:extLst>
          </p:cNvPr>
          <p:cNvSpPr txBox="1"/>
          <p:nvPr/>
        </p:nvSpPr>
        <p:spPr>
          <a:xfrm>
            <a:off x="11321249" y="6468616"/>
            <a:ext cx="8707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spc="300" dirty="0">
                <a:solidFill>
                  <a:schemeClr val="bg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04/2021</a:t>
            </a:r>
            <a:endParaRPr lang="en-US" sz="1050" b="1" spc="300" dirty="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C05A0-B70A-4846-9E8E-304663C882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17A947-43B3-2347-820D-7384D2B6BA06}"/>
              </a:ext>
            </a:extLst>
          </p:cNvPr>
          <p:cNvSpPr txBox="1"/>
          <p:nvPr/>
        </p:nvSpPr>
        <p:spPr>
          <a:xfrm>
            <a:off x="551712" y="2092398"/>
            <a:ext cx="85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D126D4-839F-844A-B456-FA43D25908EF}"/>
              </a:ext>
            </a:extLst>
          </p:cNvPr>
          <p:cNvSpPr txBox="1"/>
          <p:nvPr/>
        </p:nvSpPr>
        <p:spPr>
          <a:xfrm>
            <a:off x="1408014" y="2244178"/>
            <a:ext cx="6455826" cy="494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dirty="0" err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37048C-BCA1-DF45-81D9-603881DA44CF}"/>
              </a:ext>
            </a:extLst>
          </p:cNvPr>
          <p:cNvSpPr txBox="1"/>
          <p:nvPr/>
        </p:nvSpPr>
        <p:spPr>
          <a:xfrm>
            <a:off x="551712" y="2916039"/>
            <a:ext cx="85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0A4F9-4141-DD4C-B938-596D2C12D101}"/>
              </a:ext>
            </a:extLst>
          </p:cNvPr>
          <p:cNvSpPr txBox="1"/>
          <p:nvPr/>
        </p:nvSpPr>
        <p:spPr>
          <a:xfrm>
            <a:off x="1408014" y="3067819"/>
            <a:ext cx="6455826" cy="494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dirty="0" err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956DD6-5136-9340-9395-BEEA6583381F}"/>
              </a:ext>
            </a:extLst>
          </p:cNvPr>
          <p:cNvSpPr txBox="1"/>
          <p:nvPr/>
        </p:nvSpPr>
        <p:spPr>
          <a:xfrm>
            <a:off x="551712" y="3739680"/>
            <a:ext cx="85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BF418E-56B5-E64B-BE3E-8D2BFBF77805}"/>
              </a:ext>
            </a:extLst>
          </p:cNvPr>
          <p:cNvSpPr txBox="1"/>
          <p:nvPr/>
        </p:nvSpPr>
        <p:spPr>
          <a:xfrm>
            <a:off x="1408014" y="3891460"/>
            <a:ext cx="6455826" cy="494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dirty="0" err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34B4C7-8C4C-DD4A-9A03-3A1E88F767A1}"/>
              </a:ext>
            </a:extLst>
          </p:cNvPr>
          <p:cNvSpPr txBox="1"/>
          <p:nvPr/>
        </p:nvSpPr>
        <p:spPr>
          <a:xfrm>
            <a:off x="551712" y="4563321"/>
            <a:ext cx="85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12084A-FDAC-B342-930F-5BB27BDED582}"/>
              </a:ext>
            </a:extLst>
          </p:cNvPr>
          <p:cNvSpPr txBox="1"/>
          <p:nvPr/>
        </p:nvSpPr>
        <p:spPr>
          <a:xfrm>
            <a:off x="1408014" y="4715101"/>
            <a:ext cx="6455826" cy="494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dirty="0" err="1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2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67B6EA-3489-4143-BCEB-23D5DB0AF43D}"/>
              </a:ext>
            </a:extLst>
          </p:cNvPr>
          <p:cNvCxnSpPr/>
          <p:nvPr/>
        </p:nvCxnSpPr>
        <p:spPr>
          <a:xfrm>
            <a:off x="660400" y="2833457"/>
            <a:ext cx="5709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D6EC5E-2BF2-FB43-88C0-4B2630715528}"/>
              </a:ext>
            </a:extLst>
          </p:cNvPr>
          <p:cNvCxnSpPr/>
          <p:nvPr/>
        </p:nvCxnSpPr>
        <p:spPr>
          <a:xfrm>
            <a:off x="660400" y="3656417"/>
            <a:ext cx="5709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2760B52-516D-2D4B-A84D-6147E1CC169C}"/>
              </a:ext>
            </a:extLst>
          </p:cNvPr>
          <p:cNvCxnSpPr/>
          <p:nvPr/>
        </p:nvCxnSpPr>
        <p:spPr>
          <a:xfrm>
            <a:off x="660400" y="4479377"/>
            <a:ext cx="5709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633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E97B8-1AD0-6940-A29D-A13293AC92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00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62163E3-3760-8848-B4F7-BD6F684DFF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864ED5-7BFC-BA4B-BB18-B9DA351D2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E0C2392-8421-2540-8C7C-AFC9823B5F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19CF11D-BEE8-F646-8B63-7280C359D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9859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12592B-187D-924D-9E5D-FD9DF89126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35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E7A8618-34CC-1440-80E3-2E546836D2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34FE552-ABDE-544A-8823-AA56C981E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C846EDB-11F2-8849-8662-4E092E8F13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1319BFF-699E-AD45-ACD5-EBB12984AD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52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C6302-459E-8A47-A219-60CE837BE6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17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6FC8ADB-0C58-9048-A979-9280ED8680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24492B0-17E2-AC4C-BF6E-C9BECCE7F3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DAD2BB0-0D3A-F24D-85F8-4A83E34AD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0ED3484-3B7F-564A-81CD-BBE81D57AA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C5DD2BC-5349-6B41-9A5D-824DD78AB0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1B8C62-169B-7E40-B3D7-CE4F01187F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2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AB5F89-717B-1949-93CA-DE10DDD3C0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97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37341A1-8F32-824D-8E1B-E50063281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A056C-8C11-914B-BDF4-A34E7B2B60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76E5A9-6976-0347-B961-7B3CFFB61C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F013EE6-37F0-5A4B-A021-550F1407A1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62B0C-F803-E748-A325-BAE23864EB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E374E0-F726-7D45-8B29-1A19443B5B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9641ED-7DD0-F840-8B32-CE85FFF5D7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148281-C23C-184D-A387-9342AA1C9E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75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73DCEF-7381-4243-B08B-77064E6FB1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84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AD47EE-93C1-DA40-BA0F-88A10947B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37EB6-38B3-A34F-B384-4DB0EC7E0A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2D9A78-713D-2E47-99AA-FFB59644B1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65DA2-55B2-1548-B5AD-A713AC7595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26CB6B5-4EDD-0240-BDB8-AD25C25BB1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45A789-5FA9-7F43-83D7-FDCF66AABB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96E831E-BE90-7941-9320-50432D9DBF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3C31D7-BC73-DD46-A5E7-3678393FE63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7161C04-FE55-C046-ABED-37F25D2CE55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EB4231A-9BB1-B54D-9900-4EB55F74283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5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9CE040-B00E-F645-9DD7-3190945140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62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AD47EE-93C1-DA40-BA0F-88A10947B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37EB6-38B3-A34F-B384-4DB0EC7E0A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2D9A78-713D-2E47-99AA-FFB59644B1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65DA2-55B2-1548-B5AD-A713AC7595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26CB6B5-4EDD-0240-BDB8-AD25C25BB1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45A789-5FA9-7F43-83D7-FDCF66AABB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96E831E-BE90-7941-9320-50432D9DBF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3C31D7-BC73-DD46-A5E7-3678393FE63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7161C04-FE55-C046-ABED-37F25D2CE55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EB4231A-9BB1-B54D-9900-4EB55F74283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2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132061"/>
      </p:ext>
    </p:extLst>
  </p:cSld>
  <p:clrMapOvr>
    <a:masterClrMapping/>
  </p:clrMapOvr>
</p:sld>
</file>

<file path=ppt/theme/theme1.xml><?xml version="1.0" encoding="utf-8"?>
<a:theme xmlns:a="http://schemas.openxmlformats.org/drawingml/2006/main" name="NOVAGROUP P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rang chuyển - NOVAL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rang chuyen - NOVA SERVICE GROU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rang chuyen - NOVA CONSUMER GROU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249</Words>
  <Application>Microsoft Macintosh PowerPoint</Application>
  <PresentationFormat>Widescreen</PresentationFormat>
  <Paragraphs>56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NOVAGROUP PAGES</vt:lpstr>
      <vt:lpstr>Trang chuyển - NOVALAND</vt:lpstr>
      <vt:lpstr>Trang chuyen - NOVA SERVICE GROUP</vt:lpstr>
      <vt:lpstr>Trang chuyen - NOVA CONSUMER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Nova Group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Nova Group</dc:title>
  <dc:subject>Corporate Profile</dc:subject>
  <dc:creator>Thanh, Quach Quoc (C&amp;C)</dc:creator>
  <cp:keywords>Corporate Profile</cp:keywords>
  <dc:description/>
  <cp:lastModifiedBy>Thanh, Quach Quoc (CBC)</cp:lastModifiedBy>
  <cp:revision>42</cp:revision>
  <dcterms:created xsi:type="dcterms:W3CDTF">2021-03-30T08:07:49Z</dcterms:created>
  <dcterms:modified xsi:type="dcterms:W3CDTF">2021-08-31T03:26:03Z</dcterms:modified>
  <cp:category/>
</cp:coreProperties>
</file>